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6"/>
  </p:notesMasterIdLst>
  <p:handoutMasterIdLst>
    <p:handoutMasterId r:id="rId7"/>
  </p:handoutMasterIdLst>
  <p:sldIdLst>
    <p:sldId id="277" r:id="rId5"/>
  </p:sldIdLst>
  <p:sldSz cx="31500763" cy="19799300"/>
  <p:notesSz cx="9926638" cy="14355763"/>
  <p:custDataLst>
    <p:tags r:id="rId8"/>
  </p:custDataLst>
  <p:defaultTextStyle>
    <a:defPPr>
      <a:defRPr lang="en-US"/>
    </a:defPPr>
    <a:lvl1pPr marL="0" algn="l" defTabSz="3155353" rtl="0" eaLnBrk="1" latinLnBrk="0" hangingPunct="1">
      <a:defRPr sz="6237" kern="1200">
        <a:solidFill>
          <a:schemeClr val="tx1"/>
        </a:solidFill>
        <a:latin typeface="+mn-lt"/>
        <a:ea typeface="+mn-ea"/>
        <a:cs typeface="+mn-cs"/>
      </a:defRPr>
    </a:lvl1pPr>
    <a:lvl2pPr marL="1577676" algn="l" defTabSz="3155353" rtl="0" eaLnBrk="1" latinLnBrk="0" hangingPunct="1">
      <a:defRPr sz="6237" kern="1200">
        <a:solidFill>
          <a:schemeClr val="tx1"/>
        </a:solidFill>
        <a:latin typeface="+mn-lt"/>
        <a:ea typeface="+mn-ea"/>
        <a:cs typeface="+mn-cs"/>
      </a:defRPr>
    </a:lvl2pPr>
    <a:lvl3pPr marL="3155353" algn="l" defTabSz="3155353" rtl="0" eaLnBrk="1" latinLnBrk="0" hangingPunct="1">
      <a:defRPr sz="6237" kern="1200">
        <a:solidFill>
          <a:schemeClr val="tx1"/>
        </a:solidFill>
        <a:latin typeface="+mn-lt"/>
        <a:ea typeface="+mn-ea"/>
        <a:cs typeface="+mn-cs"/>
      </a:defRPr>
    </a:lvl3pPr>
    <a:lvl4pPr marL="4733026" algn="l" defTabSz="3155353" rtl="0" eaLnBrk="1" latinLnBrk="0" hangingPunct="1">
      <a:defRPr sz="6237" kern="1200">
        <a:solidFill>
          <a:schemeClr val="tx1"/>
        </a:solidFill>
        <a:latin typeface="+mn-lt"/>
        <a:ea typeface="+mn-ea"/>
        <a:cs typeface="+mn-cs"/>
      </a:defRPr>
    </a:lvl4pPr>
    <a:lvl5pPr marL="6310699" algn="l" defTabSz="3155353" rtl="0" eaLnBrk="1" latinLnBrk="0" hangingPunct="1">
      <a:defRPr sz="6237" kern="1200">
        <a:solidFill>
          <a:schemeClr val="tx1"/>
        </a:solidFill>
        <a:latin typeface="+mn-lt"/>
        <a:ea typeface="+mn-ea"/>
        <a:cs typeface="+mn-cs"/>
      </a:defRPr>
    </a:lvl5pPr>
    <a:lvl6pPr marL="7888379" algn="l" defTabSz="3155353" rtl="0" eaLnBrk="1" latinLnBrk="0" hangingPunct="1">
      <a:defRPr sz="6237" kern="1200">
        <a:solidFill>
          <a:schemeClr val="tx1"/>
        </a:solidFill>
        <a:latin typeface="+mn-lt"/>
        <a:ea typeface="+mn-ea"/>
        <a:cs typeface="+mn-cs"/>
      </a:defRPr>
    </a:lvl6pPr>
    <a:lvl7pPr marL="9466052" algn="l" defTabSz="3155353" rtl="0" eaLnBrk="1" latinLnBrk="0" hangingPunct="1">
      <a:defRPr sz="6237" kern="1200">
        <a:solidFill>
          <a:schemeClr val="tx1"/>
        </a:solidFill>
        <a:latin typeface="+mn-lt"/>
        <a:ea typeface="+mn-ea"/>
        <a:cs typeface="+mn-cs"/>
      </a:defRPr>
    </a:lvl7pPr>
    <a:lvl8pPr marL="11043725" algn="l" defTabSz="3155353" rtl="0" eaLnBrk="1" latinLnBrk="0" hangingPunct="1">
      <a:defRPr sz="6237" kern="1200">
        <a:solidFill>
          <a:schemeClr val="tx1"/>
        </a:solidFill>
        <a:latin typeface="+mn-lt"/>
        <a:ea typeface="+mn-ea"/>
        <a:cs typeface="+mn-cs"/>
      </a:defRPr>
    </a:lvl8pPr>
    <a:lvl9pPr marL="12621397" algn="l" defTabSz="3155353" rtl="0" eaLnBrk="1" latinLnBrk="0" hangingPunct="1">
      <a:defRPr sz="6237"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1400" userDrawn="1">
          <p15:clr>
            <a:srgbClr val="A4A3A4"/>
          </p15:clr>
        </p15:guide>
        <p15:guide id="4" pos="19474" userDrawn="1">
          <p15:clr>
            <a:srgbClr val="A4A3A4"/>
          </p15:clr>
        </p15:guide>
        <p15:guide id="5" pos="7082" userDrawn="1">
          <p15:clr>
            <a:srgbClr val="A4A3A4"/>
          </p15:clr>
        </p15:guide>
        <p15:guide id="6" pos="3944" userDrawn="1">
          <p15:clr>
            <a:srgbClr val="A4A3A4"/>
          </p15:clr>
        </p15:guide>
        <p15:guide id="10" pos="14200" userDrawn="1">
          <p15:clr>
            <a:srgbClr val="A4A3A4"/>
          </p15:clr>
        </p15:guide>
        <p15:guide id="25" orient="horz" pos="2109" userDrawn="1">
          <p15:clr>
            <a:srgbClr val="A4A3A4"/>
          </p15:clr>
        </p15:guide>
        <p15:guide id="41" pos="5643" userDrawn="1">
          <p15:clr>
            <a:srgbClr val="A4A3A4"/>
          </p15:clr>
        </p15:guide>
        <p15:guide id="42" pos="12326" userDrawn="1">
          <p15:clr>
            <a:srgbClr val="A4A3A4"/>
          </p15:clr>
        </p15:guide>
        <p15:guide id="43" pos="15899" userDrawn="1">
          <p15:clr>
            <a:srgbClr val="A4A3A4"/>
          </p15:clr>
        </p15:guide>
        <p15:guide id="44" pos="16133" userDrawn="1">
          <p15:clr>
            <a:srgbClr val="A4A3A4"/>
          </p15:clr>
        </p15:guide>
        <p15:guide id="45" pos="3710" userDrawn="1">
          <p15:clr>
            <a:srgbClr val="A4A3A4"/>
          </p15:clr>
        </p15:guide>
        <p15:guide id="53" orient="horz" pos="1456" userDrawn="1">
          <p15:clr>
            <a:srgbClr val="A4A3A4"/>
          </p15:clr>
        </p15:guide>
        <p15:guide id="54" pos="12071" userDrawn="1">
          <p15:clr>
            <a:srgbClr val="A4A3A4"/>
          </p15:clr>
        </p15:guide>
        <p15:guide id="56" pos="5350" userDrawn="1">
          <p15:clr>
            <a:srgbClr val="A4A3A4"/>
          </p15:clr>
        </p15:guide>
        <p15:guide id="57" pos="14493" userDrawn="1">
          <p15:clr>
            <a:srgbClr val="A4A3A4"/>
          </p15:clr>
        </p15:guide>
        <p15:guide id="58" pos="12922" userDrawn="1">
          <p15:clr>
            <a:srgbClr val="A4A3A4"/>
          </p15:clr>
        </p15:guide>
        <p15:guide id="59" pos="841" userDrawn="1">
          <p15:clr>
            <a:srgbClr val="A4A3A4"/>
          </p15:clr>
        </p15:guide>
        <p15:guide id="60" pos="368" userDrawn="1">
          <p15:clr>
            <a:srgbClr val="A4A3A4"/>
          </p15:clr>
        </p15:guide>
        <p15:guide id="61" orient="horz" pos="2816" userDrawn="1">
          <p15:clr>
            <a:srgbClr val="A4A3A4"/>
          </p15:clr>
        </p15:guide>
        <p15:guide id="62" orient="horz" pos="146" userDrawn="1">
          <p15:clr>
            <a:srgbClr val="A4A3A4"/>
          </p15:clr>
        </p15:guide>
        <p15:guide id="63" pos="12832" userDrawn="1">
          <p15:clr>
            <a:srgbClr val="A4A3A4"/>
          </p15:clr>
        </p15:guide>
        <p15:guide id="64" pos="456" userDrawn="1">
          <p15:clr>
            <a:srgbClr val="A4A3A4"/>
          </p15:clr>
        </p15:guide>
        <p15:guide id="65" pos="3140" userDrawn="1">
          <p15:clr>
            <a:srgbClr val="A4A3A4"/>
          </p15:clr>
        </p15:guide>
        <p15:guide id="66" orient="horz" pos="486" userDrawn="1">
          <p15:clr>
            <a:srgbClr val="A4A3A4"/>
          </p15:clr>
        </p15:guide>
        <p15:guide id="67" orient="horz" pos="11271" userDrawn="1">
          <p15:clr>
            <a:srgbClr val="A4A3A4"/>
          </p15:clr>
        </p15:guide>
        <p15:guide id="68" orient="horz" pos="3226" userDrawn="1">
          <p15:clr>
            <a:srgbClr val="A4A3A4"/>
          </p15:clr>
        </p15:guide>
        <p15:guide id="69" orient="horz" pos="5451" userDrawn="1">
          <p15:clr>
            <a:srgbClr val="A4A3A4"/>
          </p15:clr>
        </p15:guide>
        <p15:guide id="70" pos="17659" userDrawn="1">
          <p15:clr>
            <a:srgbClr val="A4A3A4"/>
          </p15:clr>
        </p15:guide>
        <p15:guide id="72" orient="horz" pos="2299" userDrawn="1">
          <p15:clr>
            <a:srgbClr val="A4A3A4"/>
          </p15:clr>
        </p15:guide>
        <p15:guide id="73" orient="horz" pos="2640" userDrawn="1">
          <p15:clr>
            <a:srgbClr val="A4A3A4"/>
          </p15:clr>
        </p15:guide>
        <p15:guide id="74" orient="horz" pos="6712" userDrawn="1">
          <p15:clr>
            <a:srgbClr val="A4A3A4"/>
          </p15:clr>
        </p15:guide>
        <p15:guide id="75" orient="horz" pos="1337" userDrawn="1">
          <p15:clr>
            <a:srgbClr val="A4A3A4"/>
          </p15:clr>
        </p15:guide>
        <p15:guide id="76" pos="7171" userDrawn="1">
          <p15:clr>
            <a:srgbClr val="A4A3A4"/>
          </p15:clr>
        </p15:guide>
        <p15:guide id="77" orient="horz" pos="10235" userDrawn="1">
          <p15:clr>
            <a:srgbClr val="A4A3A4"/>
          </p15:clr>
        </p15:guide>
        <p15:guide id="78" orient="horz" pos="9388" userDrawn="1">
          <p15:clr>
            <a:srgbClr val="A4A3A4"/>
          </p15:clr>
        </p15:guide>
        <p15:guide id="79" orient="horz" pos="10704" userDrawn="1">
          <p15:clr>
            <a:srgbClr val="A4A3A4"/>
          </p15:clr>
        </p15:guide>
        <p15:guide id="80" orient="horz" pos="9434" userDrawn="1">
          <p15:clr>
            <a:srgbClr val="A4A3A4"/>
          </p15:clr>
        </p15:guide>
        <p15:guide id="81" orient="horz" pos="9207" userDrawn="1">
          <p15:clr>
            <a:srgbClr val="A4A3A4"/>
          </p15:clr>
        </p15:guide>
        <p15:guide id="82" orient="horz" pos="5088" userDrawn="1">
          <p15:clr>
            <a:srgbClr val="A4A3A4"/>
          </p15:clr>
        </p15:guide>
        <p15:guide id="83" pos="7971" userDrawn="1">
          <p15:clr>
            <a:srgbClr val="A4A3A4"/>
          </p15:clr>
        </p15:guide>
        <p15:guide id="84" pos="13346" userDrawn="1">
          <p15:clr>
            <a:srgbClr val="A4A3A4"/>
          </p15:clr>
        </p15:guide>
        <p15:guide id="85" orient="horz" pos="57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Clendon" initials="KM" lastIdx="5" clrIdx="0"/>
  <p:cmAuthor id="2" name="Fiona Scott" initials="A" lastIdx="72" clrIdx="1"/>
  <p:cmAuthor id="3" name="Comment" initials="TB" lastIdx="12" clrIdx="2"/>
  <p:cmAuthor id="4" name="Francesca Bibby" initials="FB" lastIdx="19" clrIdx="3"/>
  <p:cmAuthor id="5" name="Catherine Bragg" initials="CB" lastIdx="17" clrIdx="4"/>
  <p:cmAuthor id="6" name="Laura Winton" initials="LW" lastIdx="19" clrIdx="5"/>
  <p:cmAuthor id="7" name="Laura Winton" initials="LW [2]" lastIdx="8" clrIdx="6"/>
  <p:cmAuthor id="8" name="Jane Saunders" initials="JS" lastIdx="9" clrIdx="7"/>
  <p:cmAuthor id="9" name="Cseh,Dr.,Agnieszka (MED TA Onc) BIG-AT-V" initials="CA" lastIdx="5" clrIdx="8"/>
  <p:cmAuthor id="10" name="Victoria Steele" initials="VS" lastIdx="3" clrIdx="9">
    <p:extLst>
      <p:ext uri="{19B8F6BF-5375-455C-9EA6-DF929625EA0E}">
        <p15:presenceInfo xmlns:p15="http://schemas.microsoft.com/office/powerpoint/2012/main" userId="Victoria Steele" providerId="None"/>
      </p:ext>
    </p:extLst>
  </p:cmAuthor>
  <p:cmAuthor id="11" name="Frohn,Dr.,Claas (MED TA Onc) BII-DE-I" initials="F(TOB" lastIdx="2" clrIdx="10">
    <p:extLst>
      <p:ext uri="{19B8F6BF-5375-455C-9EA6-DF929625EA0E}">
        <p15:presenceInfo xmlns:p15="http://schemas.microsoft.com/office/powerpoint/2012/main" userId="S-1-5-21-343818398-790525478-682003330-1169608" providerId="AD"/>
      </p:ext>
    </p:extLst>
  </p:cmAuthor>
  <p:cmAuthor id="12" name="Emma Royce" initials="ER" lastIdx="3" clrIdx="11">
    <p:extLst>
      <p:ext uri="{19B8F6BF-5375-455C-9EA6-DF929625EA0E}">
        <p15:presenceInfo xmlns:p15="http://schemas.microsoft.com/office/powerpoint/2012/main" userId="S-1-5-21-3415842553-1114698219-1032229874-66278" providerId="AD"/>
      </p:ext>
    </p:extLst>
  </p:cmAuthor>
  <p:cmAuthor id="13" name="Editor" initials="LW" lastIdx="6" clrIdx="12">
    <p:extLst>
      <p:ext uri="{19B8F6BF-5375-455C-9EA6-DF929625EA0E}">
        <p15:presenceInfo xmlns:p15="http://schemas.microsoft.com/office/powerpoint/2012/main" userId="Editor" providerId="None"/>
      </p:ext>
    </p:extLst>
  </p:cmAuthor>
  <p:cmAuthor id="14" name="Jo Stoll" initials="JS" lastIdx="2" clrIdx="13">
    <p:extLst>
      <p:ext uri="{19B8F6BF-5375-455C-9EA6-DF929625EA0E}">
        <p15:presenceInfo xmlns:p15="http://schemas.microsoft.com/office/powerpoint/2012/main" userId="S::jo.stoll@ashfieldhealthcare.com::a12fb65d-25f4-4a17-8db9-d11b3ea92be8" providerId="AD"/>
      </p:ext>
    </p:extLst>
  </p:cmAuthor>
  <p:cmAuthor id="15" name="Lucia Zoppi" initials="LZ" lastIdx="7" clrIdx="14">
    <p:extLst>
      <p:ext uri="{19B8F6BF-5375-455C-9EA6-DF929625EA0E}">
        <p15:presenceInfo xmlns:p15="http://schemas.microsoft.com/office/powerpoint/2012/main" userId="S::Lucia.Zoppi@ashfieldhealthcare.com::ca7aa3d8-be40-4e6c-b161-40abb9d15151" providerId="AD"/>
      </p:ext>
    </p:extLst>
  </p:cmAuthor>
  <p:cmAuthor id="16" name="Steven Kirkham" initials="SK" lastIdx="22" clrIdx="15">
    <p:extLst>
      <p:ext uri="{19B8F6BF-5375-455C-9EA6-DF929625EA0E}">
        <p15:presenceInfo xmlns:p15="http://schemas.microsoft.com/office/powerpoint/2012/main" userId="S-1-5-21-3415842553-1114698219-1032229874-74829" providerId="AD"/>
      </p:ext>
    </p:extLst>
  </p:cmAuthor>
  <p:cmAuthor id="17" name="zxING Waldron,Samuel (MED MA) EXTERNAL" initials="zW(ME" lastIdx="7" clrIdx="16">
    <p:extLst>
      <p:ext uri="{19B8F6BF-5375-455C-9EA6-DF929625EA0E}">
        <p15:presenceInfo xmlns:p15="http://schemas.microsoft.com/office/powerpoint/2012/main" userId="S::samuel.waldron.ext@boehringer-ingelheim.com::ee603094-982e-4646-987d-a49584b9f860" providerId="AD"/>
      </p:ext>
    </p:extLst>
  </p:cmAuthor>
  <p:cmAuthor id="18" name="Author" initials="AUTHOR" lastIdx="1" clrIdx="17">
    <p:extLst>
      <p:ext uri="{19B8F6BF-5375-455C-9EA6-DF929625EA0E}">
        <p15:presenceInfo xmlns:p15="http://schemas.microsoft.com/office/powerpoint/2012/main" userId="Author" providerId="None"/>
      </p:ext>
    </p:extLst>
  </p:cmAuthor>
  <p:cmAuthor id="19" name="Caroline Perry" initials="CP" lastIdx="44" clrIdx="18">
    <p:extLst>
      <p:ext uri="{19B8F6BF-5375-455C-9EA6-DF929625EA0E}">
        <p15:presenceInfo xmlns:p15="http://schemas.microsoft.com/office/powerpoint/2012/main" userId="S::Caroline.Perry@ashfieldhealth.com::23e50148-9580-448b-b56d-052fa2efb48a" providerId="AD"/>
      </p:ext>
    </p:extLst>
  </p:cmAuthor>
  <p:cmAuthor id="20" name="Steven Kirkham" initials="SK [2]" lastIdx="119" clrIdx="19">
    <p:extLst>
      <p:ext uri="{19B8F6BF-5375-455C-9EA6-DF929625EA0E}">
        <p15:presenceInfo xmlns:p15="http://schemas.microsoft.com/office/powerpoint/2012/main" userId="S::Steven.Kirkham@ashfieldhealth.com::e25066d1-e90c-41f4-9a32-ce76cea749e0" providerId="AD"/>
      </p:ext>
    </p:extLst>
  </p:cmAuthor>
  <p:cmAuthor id="21" name="Bérangère Vasseur" initials="BV" lastIdx="12" clrIdx="20">
    <p:extLst>
      <p:ext uri="{19B8F6BF-5375-455C-9EA6-DF929625EA0E}">
        <p15:presenceInfo xmlns:p15="http://schemas.microsoft.com/office/powerpoint/2012/main" userId="S::Berangere.Vasseur@ose-immuno.com::137f7261-6484-4d3e-a90d-1dde383db06f" providerId="AD"/>
      </p:ext>
    </p:extLst>
  </p:cmAuthor>
  <p:cmAuthor id="22" name="Lucia Zoppi" initials="LZ [2]" lastIdx="13" clrIdx="21">
    <p:extLst>
      <p:ext uri="{19B8F6BF-5375-455C-9EA6-DF929625EA0E}">
        <p15:presenceInfo xmlns:p15="http://schemas.microsoft.com/office/powerpoint/2012/main" userId="Lucia Zoppi" providerId="None"/>
      </p:ext>
    </p:extLst>
  </p:cmAuthor>
  <p:cmAuthor id="23" name="Lynn Pritchard" initials="LP" lastIdx="66" clrIdx="22">
    <p:extLst>
      <p:ext uri="{19B8F6BF-5375-455C-9EA6-DF929625EA0E}">
        <p15:presenceInfo xmlns:p15="http://schemas.microsoft.com/office/powerpoint/2012/main" userId="S::Lynn.Pritchard@ashfieldhealth.com::bbd6a9c1-f904-4c4e-a4bf-cd18a85665bb" providerId="AD"/>
      </p:ext>
    </p:extLst>
  </p:cmAuthor>
  <p:cmAuthor id="24" name="Tracy South" initials="TS" lastIdx="9" clrIdx="23">
    <p:extLst>
      <p:ext uri="{19B8F6BF-5375-455C-9EA6-DF929625EA0E}">
        <p15:presenceInfo xmlns:p15="http://schemas.microsoft.com/office/powerpoint/2012/main" userId="S::Tracy.South@ashfieldhealth.com::fec95c9d-32d6-45f9-8362-d56369e55b04" providerId="AD"/>
      </p:ext>
    </p:extLst>
  </p:cmAuthor>
  <p:cmAuthor id="25" name="Claudia Fromond" initials="CF" lastIdx="8" clrIdx="24">
    <p:extLst>
      <p:ext uri="{19B8F6BF-5375-455C-9EA6-DF929625EA0E}">
        <p15:presenceInfo xmlns:p15="http://schemas.microsoft.com/office/powerpoint/2012/main" userId="S::claudia.fromond@ose-immuno.com::de10598e-946c-48ee-828a-829e41d0e2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B"/>
    <a:srgbClr val="E7EAF6"/>
    <a:srgbClr val="CBD3EC"/>
    <a:srgbClr val="00397E"/>
    <a:srgbClr val="FF8C00"/>
    <a:srgbClr val="4682B4"/>
    <a:srgbClr val="58595B"/>
    <a:srgbClr val="FFFFFF"/>
    <a:srgbClr val="00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22" d="100"/>
          <a:sy n="22" d="100"/>
        </p:scale>
        <p:origin x="1276" y="72"/>
      </p:cViewPr>
      <p:guideLst>
        <p:guide orient="horz" pos="11400"/>
        <p:guide pos="19474"/>
        <p:guide pos="7082"/>
        <p:guide pos="3944"/>
        <p:guide pos="14200"/>
        <p:guide orient="horz" pos="2109"/>
        <p:guide pos="5643"/>
        <p:guide pos="12326"/>
        <p:guide pos="15899"/>
        <p:guide pos="16133"/>
        <p:guide pos="3710"/>
        <p:guide orient="horz" pos="1456"/>
        <p:guide pos="12071"/>
        <p:guide pos="5350"/>
        <p:guide pos="14493"/>
        <p:guide pos="12922"/>
        <p:guide pos="841"/>
        <p:guide pos="368"/>
        <p:guide orient="horz" pos="2816"/>
        <p:guide orient="horz" pos="146"/>
        <p:guide pos="12832"/>
        <p:guide pos="456"/>
        <p:guide pos="3140"/>
        <p:guide orient="horz" pos="486"/>
        <p:guide orient="horz" pos="11271"/>
        <p:guide orient="horz" pos="3226"/>
        <p:guide orient="horz" pos="5451"/>
        <p:guide pos="17659"/>
        <p:guide orient="horz" pos="2299"/>
        <p:guide orient="horz" pos="2640"/>
        <p:guide orient="horz" pos="6712"/>
        <p:guide orient="horz" pos="1337"/>
        <p:guide pos="7171"/>
        <p:guide orient="horz" pos="10235"/>
        <p:guide orient="horz" pos="9388"/>
        <p:guide orient="horz" pos="10704"/>
        <p:guide orient="horz" pos="9434"/>
        <p:guide orient="horz" pos="9207"/>
        <p:guide orient="horz" pos="5088"/>
        <p:guide pos="7971"/>
        <p:guide pos="13346"/>
        <p:guide orient="horz" pos="578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37D48D8-CF52-D443-BA3C-0ADB70760D5F}"/>
              </a:ext>
            </a:extLst>
          </p:cNvPr>
          <p:cNvSpPr>
            <a:spLocks noGrp="1"/>
          </p:cNvSpPr>
          <p:nvPr>
            <p:ph type="hdr" sz="quarter"/>
          </p:nvPr>
        </p:nvSpPr>
        <p:spPr>
          <a:xfrm>
            <a:off x="1" y="1"/>
            <a:ext cx="4302125" cy="719138"/>
          </a:xfrm>
          <a:prstGeom prst="rect">
            <a:avLst/>
          </a:prstGeom>
        </p:spPr>
        <p:txBody>
          <a:bodyPr vert="horz" lIns="91440" tIns="45720" rIns="91440" bIns="45720" rtlCol="0"/>
          <a:lstStyle>
            <a:lvl1pPr algn="l">
              <a:defRPr sz="1200"/>
            </a:lvl1pPr>
          </a:lstStyle>
          <a:p>
            <a:endParaRPr lang="es-PE" dirty="0"/>
          </a:p>
        </p:txBody>
      </p:sp>
      <p:sp>
        <p:nvSpPr>
          <p:cNvPr id="3" name="Marcador de fecha 2">
            <a:extLst>
              <a:ext uri="{FF2B5EF4-FFF2-40B4-BE49-F238E27FC236}">
                <a16:creationId xmlns:a16="http://schemas.microsoft.com/office/drawing/2014/main" id="{2CA183D4-BDAF-164A-AAD9-92EB1CC837F1}"/>
              </a:ext>
            </a:extLst>
          </p:cNvPr>
          <p:cNvSpPr>
            <a:spLocks noGrp="1"/>
          </p:cNvSpPr>
          <p:nvPr>
            <p:ph type="dt" sz="quarter" idx="1"/>
          </p:nvPr>
        </p:nvSpPr>
        <p:spPr>
          <a:xfrm>
            <a:off x="5622925" y="1"/>
            <a:ext cx="4302125" cy="719138"/>
          </a:xfrm>
          <a:prstGeom prst="rect">
            <a:avLst/>
          </a:prstGeom>
        </p:spPr>
        <p:txBody>
          <a:bodyPr vert="horz" lIns="91440" tIns="45720" rIns="91440" bIns="45720" rtlCol="0"/>
          <a:lstStyle>
            <a:lvl1pPr algn="r">
              <a:defRPr sz="1200"/>
            </a:lvl1pPr>
          </a:lstStyle>
          <a:p>
            <a:fld id="{03E90059-430E-384D-9AA8-57E24EC63F14}" type="datetimeFigureOut">
              <a:rPr lang="es-PE" smtClean="0"/>
              <a:t>21/04/2022</a:t>
            </a:fld>
            <a:endParaRPr lang="es-PE" dirty="0"/>
          </a:p>
        </p:txBody>
      </p:sp>
      <p:sp>
        <p:nvSpPr>
          <p:cNvPr id="4" name="Marcador de pie de página 3">
            <a:extLst>
              <a:ext uri="{FF2B5EF4-FFF2-40B4-BE49-F238E27FC236}">
                <a16:creationId xmlns:a16="http://schemas.microsoft.com/office/drawing/2014/main" id="{6AD3451F-A26A-104E-AEE3-3BF195D7A41A}"/>
              </a:ext>
            </a:extLst>
          </p:cNvPr>
          <p:cNvSpPr>
            <a:spLocks noGrp="1"/>
          </p:cNvSpPr>
          <p:nvPr>
            <p:ph type="ftr" sz="quarter" idx="2"/>
          </p:nvPr>
        </p:nvSpPr>
        <p:spPr>
          <a:xfrm>
            <a:off x="1" y="13636626"/>
            <a:ext cx="4302125" cy="719138"/>
          </a:xfrm>
          <a:prstGeom prst="rect">
            <a:avLst/>
          </a:prstGeom>
        </p:spPr>
        <p:txBody>
          <a:bodyPr vert="horz" lIns="91440" tIns="45720" rIns="91440" bIns="45720" rtlCol="0" anchor="b"/>
          <a:lstStyle>
            <a:lvl1pPr algn="l">
              <a:defRPr sz="1200"/>
            </a:lvl1pPr>
          </a:lstStyle>
          <a:p>
            <a:endParaRPr lang="es-PE" dirty="0"/>
          </a:p>
        </p:txBody>
      </p:sp>
      <p:sp>
        <p:nvSpPr>
          <p:cNvPr id="5" name="Marcador de número de diapositiva 4">
            <a:extLst>
              <a:ext uri="{FF2B5EF4-FFF2-40B4-BE49-F238E27FC236}">
                <a16:creationId xmlns:a16="http://schemas.microsoft.com/office/drawing/2014/main" id="{8E09BD83-2552-A442-8A2B-4C352B83FFA6}"/>
              </a:ext>
            </a:extLst>
          </p:cNvPr>
          <p:cNvSpPr>
            <a:spLocks noGrp="1"/>
          </p:cNvSpPr>
          <p:nvPr>
            <p:ph type="sldNum" sz="quarter" idx="3"/>
          </p:nvPr>
        </p:nvSpPr>
        <p:spPr>
          <a:xfrm>
            <a:off x="5622925" y="13636626"/>
            <a:ext cx="4302125" cy="719138"/>
          </a:xfrm>
          <a:prstGeom prst="rect">
            <a:avLst/>
          </a:prstGeom>
        </p:spPr>
        <p:txBody>
          <a:bodyPr vert="horz" lIns="91440" tIns="45720" rIns="91440" bIns="45720" rtlCol="0" anchor="b"/>
          <a:lstStyle>
            <a:lvl1pPr algn="r">
              <a:defRPr sz="1200"/>
            </a:lvl1pPr>
          </a:lstStyle>
          <a:p>
            <a:fld id="{85CB85FE-EBFC-A741-B3C2-1FF4533CC1BB}" type="slidenum">
              <a:rPr lang="es-PE" smtClean="0"/>
              <a:t>‹N°›</a:t>
            </a:fld>
            <a:endParaRPr lang="es-PE" dirty="0"/>
          </a:p>
        </p:txBody>
      </p:sp>
    </p:spTree>
    <p:extLst>
      <p:ext uri="{BB962C8B-B14F-4D97-AF65-F5344CB8AC3E}">
        <p14:creationId xmlns:p14="http://schemas.microsoft.com/office/powerpoint/2010/main" val="282060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302125" cy="71913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5622925" y="1"/>
            <a:ext cx="4302125" cy="719138"/>
          </a:xfrm>
          <a:prstGeom prst="rect">
            <a:avLst/>
          </a:prstGeom>
        </p:spPr>
        <p:txBody>
          <a:bodyPr vert="horz" lIns="91440" tIns="45720" rIns="91440" bIns="45720" rtlCol="0"/>
          <a:lstStyle>
            <a:lvl1pPr algn="r">
              <a:defRPr sz="1200"/>
            </a:lvl1pPr>
          </a:lstStyle>
          <a:p>
            <a:fld id="{431E6FB4-09C8-DD49-928C-1D9A53EE399F}" type="datetimeFigureOut">
              <a:rPr lang="es-PE" smtClean="0"/>
              <a:t>21/04/2022</a:t>
            </a:fld>
            <a:endParaRPr lang="es-PE" dirty="0"/>
          </a:p>
        </p:txBody>
      </p:sp>
      <p:sp>
        <p:nvSpPr>
          <p:cNvPr id="4" name="Marcador de imagen de diapositiva 3"/>
          <p:cNvSpPr>
            <a:spLocks noGrp="1" noRot="1" noChangeAspect="1"/>
          </p:cNvSpPr>
          <p:nvPr>
            <p:ph type="sldImg" idx="2"/>
          </p:nvPr>
        </p:nvSpPr>
        <p:spPr>
          <a:xfrm>
            <a:off x="1109663" y="1793875"/>
            <a:ext cx="7707312" cy="484505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1" y="13636626"/>
            <a:ext cx="4302125" cy="719138"/>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5622925" y="13636626"/>
            <a:ext cx="4302125" cy="719138"/>
          </a:xfrm>
          <a:prstGeom prst="rect">
            <a:avLst/>
          </a:prstGeom>
        </p:spPr>
        <p:txBody>
          <a:bodyPr vert="horz" lIns="91440" tIns="45720" rIns="91440" bIns="45720" rtlCol="0" anchor="b"/>
          <a:lstStyle>
            <a:lvl1pPr algn="r">
              <a:defRPr sz="1200"/>
            </a:lvl1pPr>
          </a:lstStyle>
          <a:p>
            <a:fld id="{79FAAD2F-89E8-7449-952E-00ACC8ECF2C3}" type="slidenum">
              <a:rPr lang="es-PE" smtClean="0"/>
              <a:t>‹N°›</a:t>
            </a:fld>
            <a:endParaRPr lang="es-PE" dirty="0"/>
          </a:p>
        </p:txBody>
      </p:sp>
    </p:spTree>
    <p:extLst>
      <p:ext uri="{BB962C8B-B14F-4D97-AF65-F5344CB8AC3E}">
        <p14:creationId xmlns:p14="http://schemas.microsoft.com/office/powerpoint/2010/main" val="1846419639"/>
      </p:ext>
    </p:extLst>
  </p:cSld>
  <p:clrMap bg1="lt1" tx1="dk1" bg2="lt2" tx2="dk2" accent1="accent1" accent2="accent2" accent3="accent3" accent4="accent4" accent5="accent5" accent6="accent6" hlink="hlink" folHlink="folHlink"/>
  <p:notesStyle>
    <a:lvl1pPr marL="0" algn="l" defTabSz="2462254" rtl="0" eaLnBrk="1" latinLnBrk="0" hangingPunct="1">
      <a:defRPr sz="3231" kern="1200">
        <a:solidFill>
          <a:schemeClr val="tx1"/>
        </a:solidFill>
        <a:latin typeface="+mn-lt"/>
        <a:ea typeface="+mn-ea"/>
        <a:cs typeface="+mn-cs"/>
      </a:defRPr>
    </a:lvl1pPr>
    <a:lvl2pPr marL="1231125" algn="l" defTabSz="2462254" rtl="0" eaLnBrk="1" latinLnBrk="0" hangingPunct="1">
      <a:defRPr sz="3231" kern="1200">
        <a:solidFill>
          <a:schemeClr val="tx1"/>
        </a:solidFill>
        <a:latin typeface="+mn-lt"/>
        <a:ea typeface="+mn-ea"/>
        <a:cs typeface="+mn-cs"/>
      </a:defRPr>
    </a:lvl2pPr>
    <a:lvl3pPr marL="2462254" algn="l" defTabSz="2462254" rtl="0" eaLnBrk="1" latinLnBrk="0" hangingPunct="1">
      <a:defRPr sz="3231" kern="1200">
        <a:solidFill>
          <a:schemeClr val="tx1"/>
        </a:solidFill>
        <a:latin typeface="+mn-lt"/>
        <a:ea typeface="+mn-ea"/>
        <a:cs typeface="+mn-cs"/>
      </a:defRPr>
    </a:lvl3pPr>
    <a:lvl4pPr marL="3693379" algn="l" defTabSz="2462254" rtl="0" eaLnBrk="1" latinLnBrk="0" hangingPunct="1">
      <a:defRPr sz="3231" kern="1200">
        <a:solidFill>
          <a:schemeClr val="tx1"/>
        </a:solidFill>
        <a:latin typeface="+mn-lt"/>
        <a:ea typeface="+mn-ea"/>
        <a:cs typeface="+mn-cs"/>
      </a:defRPr>
    </a:lvl4pPr>
    <a:lvl5pPr marL="4924504" algn="l" defTabSz="2462254" rtl="0" eaLnBrk="1" latinLnBrk="0" hangingPunct="1">
      <a:defRPr sz="3231" kern="1200">
        <a:solidFill>
          <a:schemeClr val="tx1"/>
        </a:solidFill>
        <a:latin typeface="+mn-lt"/>
        <a:ea typeface="+mn-ea"/>
        <a:cs typeface="+mn-cs"/>
      </a:defRPr>
    </a:lvl5pPr>
    <a:lvl6pPr marL="6155629" algn="l" defTabSz="2462254" rtl="0" eaLnBrk="1" latinLnBrk="0" hangingPunct="1">
      <a:defRPr sz="3231" kern="1200">
        <a:solidFill>
          <a:schemeClr val="tx1"/>
        </a:solidFill>
        <a:latin typeface="+mn-lt"/>
        <a:ea typeface="+mn-ea"/>
        <a:cs typeface="+mn-cs"/>
      </a:defRPr>
    </a:lvl6pPr>
    <a:lvl7pPr marL="7386757" algn="l" defTabSz="2462254" rtl="0" eaLnBrk="1" latinLnBrk="0" hangingPunct="1">
      <a:defRPr sz="3231" kern="1200">
        <a:solidFill>
          <a:schemeClr val="tx1"/>
        </a:solidFill>
        <a:latin typeface="+mn-lt"/>
        <a:ea typeface="+mn-ea"/>
        <a:cs typeface="+mn-cs"/>
      </a:defRPr>
    </a:lvl7pPr>
    <a:lvl8pPr marL="8617882" algn="l" defTabSz="2462254" rtl="0" eaLnBrk="1" latinLnBrk="0" hangingPunct="1">
      <a:defRPr sz="3231" kern="1200">
        <a:solidFill>
          <a:schemeClr val="tx1"/>
        </a:solidFill>
        <a:latin typeface="+mn-lt"/>
        <a:ea typeface="+mn-ea"/>
        <a:cs typeface="+mn-cs"/>
      </a:defRPr>
    </a:lvl8pPr>
    <a:lvl9pPr marL="9849011" algn="l" defTabSz="2462254" rtl="0" eaLnBrk="1" latinLnBrk="0" hangingPunct="1">
      <a:defRPr sz="32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08075" y="1792288"/>
            <a:ext cx="7710488" cy="4846637"/>
          </a:xfrm>
        </p:spPr>
      </p:sp>
      <p:sp>
        <p:nvSpPr>
          <p:cNvPr id="3" name="Marcador de notas 2"/>
          <p:cNvSpPr>
            <a:spLocks noGrp="1"/>
          </p:cNvSpPr>
          <p:nvPr>
            <p:ph type="body" idx="1"/>
          </p:nvPr>
        </p:nvSpPr>
        <p:spPr/>
        <p:txBody>
          <a:bodyPr/>
          <a:lstStyle/>
          <a:p>
            <a:endParaRPr lang="es-PE" sz="450" baseline="0" dirty="0">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79FAAD2F-89E8-7449-952E-00ACC8ECF2C3}" type="slidenum">
              <a:rPr lang="es-PE" smtClean="0"/>
              <a:t>1</a:t>
            </a:fld>
            <a:endParaRPr lang="es-PE" dirty="0"/>
          </a:p>
        </p:txBody>
      </p:sp>
    </p:spTree>
    <p:extLst>
      <p:ext uri="{BB962C8B-B14F-4D97-AF65-F5344CB8AC3E}">
        <p14:creationId xmlns:p14="http://schemas.microsoft.com/office/powerpoint/2010/main" val="118574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4"/>
            <a:ext cx="31500763" cy="19799300"/>
          </a:xfrm>
          <a:prstGeom prst="rect">
            <a:avLst/>
          </a:prstGeom>
          <a:solidFill>
            <a:schemeClr val="bg2">
              <a:lumMod val="95000"/>
            </a:schemeClr>
          </a:solidFill>
          <a:ln w="12700">
            <a:solidFill>
              <a:srgbClr val="00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98163" rtl="0" eaLnBrk="1" fontAlgn="auto" latinLnBrk="0" hangingPunct="1">
              <a:lnSpc>
                <a:spcPct val="100000"/>
              </a:lnSpc>
              <a:spcBef>
                <a:spcPts val="0"/>
              </a:spcBef>
              <a:spcAft>
                <a:spcPts val="0"/>
              </a:spcAft>
              <a:buClrTx/>
              <a:buSzTx/>
              <a:buFontTx/>
              <a:buNone/>
              <a:tabLst/>
              <a:defRPr/>
            </a:pPr>
            <a:endParaRPr kumimoji="0" lang="en-GB" sz="3555"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userDrawn="1"/>
        </p:nvSpPr>
        <p:spPr>
          <a:xfrm>
            <a:off x="586545" y="633795"/>
            <a:ext cx="30327687" cy="2692585"/>
          </a:xfrm>
          <a:prstGeom prst="rect">
            <a:avLst/>
          </a:prstGeom>
          <a:solidFill>
            <a:srgbClr val="FF9900"/>
          </a:solid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98163" rtl="0" eaLnBrk="1" fontAlgn="auto" latinLnBrk="0" hangingPunct="1">
              <a:lnSpc>
                <a:spcPct val="100000"/>
              </a:lnSpc>
              <a:spcBef>
                <a:spcPts val="0"/>
              </a:spcBef>
              <a:spcAft>
                <a:spcPts val="0"/>
              </a:spcAft>
              <a:buClrTx/>
              <a:buSzTx/>
              <a:buFontTx/>
              <a:buNone/>
              <a:tabLst/>
              <a:defRPr/>
            </a:pPr>
            <a:endParaRPr kumimoji="0" lang="en-GB" sz="2697"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66688" y="633807"/>
            <a:ext cx="24256142" cy="2692585"/>
          </a:xfrm>
        </p:spPr>
        <p:txBody>
          <a:bodyPr>
            <a:normAutofit/>
          </a:bodyPr>
          <a:lstStyle>
            <a:lvl1pPr algn="l">
              <a:defRPr sz="3707">
                <a:solidFill>
                  <a:schemeClr val="bg1"/>
                </a:solidFill>
              </a:defRPr>
            </a:lvl1pPr>
          </a:lstStyle>
          <a:p>
            <a:r>
              <a:rPr lang="en-US"/>
              <a:t>Click to edit Master title style</a:t>
            </a:r>
            <a:endParaRPr lang="en-GB"/>
          </a:p>
        </p:txBody>
      </p:sp>
      <p:sp>
        <p:nvSpPr>
          <p:cNvPr id="12" name="Rectangle 11"/>
          <p:cNvSpPr/>
          <p:nvPr userDrawn="1"/>
        </p:nvSpPr>
        <p:spPr>
          <a:xfrm>
            <a:off x="585788" y="18336760"/>
            <a:ext cx="30329187" cy="826335"/>
          </a:xfrm>
          <a:prstGeom prst="rect">
            <a:avLst/>
          </a:prstGeom>
          <a:solidFill>
            <a:srgbClr val="9E9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98163" rtl="0" eaLnBrk="1" fontAlgn="auto" latinLnBrk="0" hangingPunct="1">
              <a:lnSpc>
                <a:spcPct val="100000"/>
              </a:lnSpc>
              <a:spcBef>
                <a:spcPts val="0"/>
              </a:spcBef>
              <a:spcAft>
                <a:spcPts val="0"/>
              </a:spcAft>
              <a:buClrTx/>
              <a:buSzTx/>
              <a:buFontTx/>
              <a:buNone/>
              <a:tabLst/>
              <a:defRPr/>
            </a:pPr>
            <a:endParaRPr kumimoji="0" lang="en-GB" sz="2697"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14304767"/>
      </p:ext>
    </p:extLst>
  </p:cSld>
  <p:clrMapOvr>
    <a:masterClrMapping/>
  </p:clrMapOvr>
  <p:extLst>
    <p:ext uri="{DCECCB84-F9BA-43D5-87BE-67443E8EF086}">
      <p15:sldGuideLst xmlns:p15="http://schemas.microsoft.com/office/powerpoint/2012/main">
        <p15:guide id="1" pos="369" userDrawn="1">
          <p15:clr>
            <a:srgbClr val="FBAE40"/>
          </p15:clr>
        </p15:guide>
        <p15:guide id="2" pos="194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185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5041" y="792892"/>
            <a:ext cx="28350687" cy="3299883"/>
          </a:xfrm>
          <a:prstGeom prst="rect">
            <a:avLst/>
          </a:prstGeom>
        </p:spPr>
        <p:txBody>
          <a:bodyPr vert="horz" lIns="308610" tIns="154305" rIns="308610" bIns="15430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75041" y="4619844"/>
            <a:ext cx="28350687" cy="13066622"/>
          </a:xfrm>
          <a:prstGeom prst="rect">
            <a:avLst/>
          </a:prstGeom>
        </p:spPr>
        <p:txBody>
          <a:bodyPr vert="horz" lIns="308610" tIns="154305" rIns="308610" bIns="1543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75042" y="18351024"/>
            <a:ext cx="7350178" cy="1054130"/>
          </a:xfrm>
          <a:prstGeom prst="rect">
            <a:avLst/>
          </a:prstGeom>
        </p:spPr>
        <p:txBody>
          <a:bodyPr vert="horz" lIns="308610" tIns="154305" rIns="308610" bIns="154305" rtlCol="0" anchor="ctr"/>
          <a:lstStyle>
            <a:lvl1pPr algn="l">
              <a:defRPr sz="2305">
                <a:solidFill>
                  <a:schemeClr val="tx1">
                    <a:tint val="75000"/>
                  </a:schemeClr>
                </a:solidFill>
              </a:defRPr>
            </a:lvl1pPr>
          </a:lstStyle>
          <a:p>
            <a:pPr defTabSz="1798163"/>
            <a:fld id="{87402344-F73C-425A-980D-42424B8B5D45}" type="datetimeFigureOut">
              <a:rPr lang="en-GB" smtClean="0">
                <a:solidFill>
                  <a:prstClr val="black">
                    <a:tint val="75000"/>
                  </a:prstClr>
                </a:solidFill>
              </a:rPr>
              <a:pPr defTabSz="1798163"/>
              <a:t>21/04/2022</a:t>
            </a:fld>
            <a:endParaRPr lang="en-GB" dirty="0">
              <a:solidFill>
                <a:prstClr val="black">
                  <a:tint val="75000"/>
                </a:prstClr>
              </a:solidFill>
            </a:endParaRPr>
          </a:p>
        </p:txBody>
      </p:sp>
      <p:sp>
        <p:nvSpPr>
          <p:cNvPr id="5" name="Footer Placeholder 4"/>
          <p:cNvSpPr>
            <a:spLocks noGrp="1"/>
          </p:cNvSpPr>
          <p:nvPr>
            <p:ph type="ftr" sz="quarter" idx="3"/>
          </p:nvPr>
        </p:nvSpPr>
        <p:spPr>
          <a:xfrm>
            <a:off x="10762764" y="18351024"/>
            <a:ext cx="9975242" cy="1054130"/>
          </a:xfrm>
          <a:prstGeom prst="rect">
            <a:avLst/>
          </a:prstGeom>
        </p:spPr>
        <p:txBody>
          <a:bodyPr vert="horz" lIns="308610" tIns="154305" rIns="308610" bIns="154305" rtlCol="0" anchor="ctr"/>
          <a:lstStyle>
            <a:lvl1pPr algn="ctr">
              <a:defRPr sz="2305">
                <a:solidFill>
                  <a:schemeClr val="tx1">
                    <a:tint val="75000"/>
                  </a:schemeClr>
                </a:solidFill>
              </a:defRPr>
            </a:lvl1pPr>
          </a:lstStyle>
          <a:p>
            <a:pPr defTabSz="1798163"/>
            <a:endParaRPr lang="en-GB" dirty="0">
              <a:solidFill>
                <a:prstClr val="black">
                  <a:tint val="75000"/>
                </a:prstClr>
              </a:solidFill>
            </a:endParaRPr>
          </a:p>
        </p:txBody>
      </p:sp>
      <p:sp>
        <p:nvSpPr>
          <p:cNvPr id="6" name="Slide Number Placeholder 5"/>
          <p:cNvSpPr>
            <a:spLocks noGrp="1"/>
          </p:cNvSpPr>
          <p:nvPr>
            <p:ph type="sldNum" sz="quarter" idx="4"/>
          </p:nvPr>
        </p:nvSpPr>
        <p:spPr>
          <a:xfrm>
            <a:off x="22575550" y="18351024"/>
            <a:ext cx="7350178" cy="1054130"/>
          </a:xfrm>
          <a:prstGeom prst="rect">
            <a:avLst/>
          </a:prstGeom>
        </p:spPr>
        <p:txBody>
          <a:bodyPr vert="horz" lIns="308610" tIns="154305" rIns="308610" bIns="154305" rtlCol="0" anchor="ctr"/>
          <a:lstStyle>
            <a:lvl1pPr algn="r">
              <a:defRPr sz="2305">
                <a:solidFill>
                  <a:schemeClr val="tx1">
                    <a:tint val="75000"/>
                  </a:schemeClr>
                </a:solidFill>
              </a:defRPr>
            </a:lvl1pPr>
          </a:lstStyle>
          <a:p>
            <a:pPr defTabSz="1798163"/>
            <a:fld id="{D152835D-7D37-404B-A795-5E090F301A3C}" type="slidenum">
              <a:rPr lang="en-GB" smtClean="0">
                <a:solidFill>
                  <a:prstClr val="black">
                    <a:tint val="75000"/>
                  </a:prstClr>
                </a:solidFill>
              </a:rPr>
              <a:pPr defTabSz="1798163"/>
              <a:t>‹N°›</a:t>
            </a:fld>
            <a:endParaRPr lang="en-GB" dirty="0">
              <a:solidFill>
                <a:prstClr val="black">
                  <a:tint val="75000"/>
                </a:prstClr>
              </a:solidFill>
            </a:endParaRPr>
          </a:p>
        </p:txBody>
      </p:sp>
    </p:spTree>
    <p:extLst>
      <p:ext uri="{BB962C8B-B14F-4D97-AF65-F5344CB8AC3E}">
        <p14:creationId xmlns:p14="http://schemas.microsoft.com/office/powerpoint/2010/main" val="1797308629"/>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1733993" rtl="0" eaLnBrk="1" latinLnBrk="0" hangingPunct="1">
        <a:spcBef>
          <a:spcPct val="0"/>
        </a:spcBef>
        <a:buNone/>
        <a:defRPr sz="8371" kern="1200">
          <a:solidFill>
            <a:schemeClr val="tx1"/>
          </a:solidFill>
          <a:latin typeface="+mj-lt"/>
          <a:ea typeface="+mj-ea"/>
          <a:cs typeface="+mj-cs"/>
        </a:defRPr>
      </a:lvl1pPr>
    </p:titleStyle>
    <p:bodyStyle>
      <a:lvl1pPr marL="650247" indent="-650247" algn="l" defTabSz="1733993" rtl="0" eaLnBrk="1" latinLnBrk="0" hangingPunct="1">
        <a:spcBef>
          <a:spcPct val="20000"/>
        </a:spcBef>
        <a:buFont typeface="Arial" panose="020B0604020202020204" pitchFamily="34" charset="0"/>
        <a:buChar char="•"/>
        <a:defRPr sz="6070" kern="1200">
          <a:solidFill>
            <a:schemeClr val="tx1"/>
          </a:solidFill>
          <a:latin typeface="+mn-lt"/>
          <a:ea typeface="+mn-ea"/>
          <a:cs typeface="+mn-cs"/>
        </a:defRPr>
      </a:lvl1pPr>
      <a:lvl2pPr marL="1408871" indent="-541871" algn="l" defTabSz="1733993" rtl="0" eaLnBrk="1" latinLnBrk="0" hangingPunct="1">
        <a:spcBef>
          <a:spcPct val="20000"/>
        </a:spcBef>
        <a:buFont typeface="Arial" panose="020B0604020202020204" pitchFamily="34" charset="0"/>
        <a:buChar char="–"/>
        <a:defRPr sz="5340" kern="1200">
          <a:solidFill>
            <a:schemeClr val="tx1"/>
          </a:solidFill>
          <a:latin typeface="+mn-lt"/>
          <a:ea typeface="+mn-ea"/>
          <a:cs typeface="+mn-cs"/>
        </a:defRPr>
      </a:lvl2pPr>
      <a:lvl3pPr marL="2167494" indent="-433498" algn="l" defTabSz="1733993" rtl="0" eaLnBrk="1" latinLnBrk="0" hangingPunct="1">
        <a:spcBef>
          <a:spcPct val="20000"/>
        </a:spcBef>
        <a:buFont typeface="Arial" panose="020B0604020202020204" pitchFamily="34" charset="0"/>
        <a:buChar char="•"/>
        <a:defRPr sz="4551" kern="1200">
          <a:solidFill>
            <a:schemeClr val="tx1"/>
          </a:solidFill>
          <a:latin typeface="+mn-lt"/>
          <a:ea typeface="+mn-ea"/>
          <a:cs typeface="+mn-cs"/>
        </a:defRPr>
      </a:lvl3pPr>
      <a:lvl4pPr marL="3034490" indent="-433498" algn="l" defTabSz="1733993" rtl="0" eaLnBrk="1" latinLnBrk="0" hangingPunct="1">
        <a:spcBef>
          <a:spcPct val="20000"/>
        </a:spcBef>
        <a:buFont typeface="Arial" panose="020B0604020202020204" pitchFamily="34" charset="0"/>
        <a:buChar char="–"/>
        <a:defRPr sz="3821" kern="1200">
          <a:solidFill>
            <a:schemeClr val="tx1"/>
          </a:solidFill>
          <a:latin typeface="+mn-lt"/>
          <a:ea typeface="+mn-ea"/>
          <a:cs typeface="+mn-cs"/>
        </a:defRPr>
      </a:lvl4pPr>
      <a:lvl5pPr marL="3901490" indent="-433498" algn="l" defTabSz="1733993" rtl="0" eaLnBrk="1" latinLnBrk="0" hangingPunct="1">
        <a:spcBef>
          <a:spcPct val="20000"/>
        </a:spcBef>
        <a:buFont typeface="Arial" panose="020B0604020202020204" pitchFamily="34" charset="0"/>
        <a:buChar char="»"/>
        <a:defRPr sz="3821" kern="1200">
          <a:solidFill>
            <a:schemeClr val="tx1"/>
          </a:solidFill>
          <a:latin typeface="+mn-lt"/>
          <a:ea typeface="+mn-ea"/>
          <a:cs typeface="+mn-cs"/>
        </a:defRPr>
      </a:lvl5pPr>
      <a:lvl6pPr marL="4768486" indent="-433498" algn="l" defTabSz="1733993" rtl="0" eaLnBrk="1" latinLnBrk="0" hangingPunct="1">
        <a:spcBef>
          <a:spcPct val="20000"/>
        </a:spcBef>
        <a:buFont typeface="Arial" panose="020B0604020202020204" pitchFamily="34" charset="0"/>
        <a:buChar char="•"/>
        <a:defRPr sz="3821" kern="1200">
          <a:solidFill>
            <a:schemeClr val="tx1"/>
          </a:solidFill>
          <a:latin typeface="+mn-lt"/>
          <a:ea typeface="+mn-ea"/>
          <a:cs typeface="+mn-cs"/>
        </a:defRPr>
      </a:lvl6pPr>
      <a:lvl7pPr marL="5635486" indent="-433498" algn="l" defTabSz="1733993" rtl="0" eaLnBrk="1" latinLnBrk="0" hangingPunct="1">
        <a:spcBef>
          <a:spcPct val="20000"/>
        </a:spcBef>
        <a:buFont typeface="Arial" panose="020B0604020202020204" pitchFamily="34" charset="0"/>
        <a:buChar char="•"/>
        <a:defRPr sz="3821" kern="1200">
          <a:solidFill>
            <a:schemeClr val="tx1"/>
          </a:solidFill>
          <a:latin typeface="+mn-lt"/>
          <a:ea typeface="+mn-ea"/>
          <a:cs typeface="+mn-cs"/>
        </a:defRPr>
      </a:lvl7pPr>
      <a:lvl8pPr marL="6502479" indent="-433498" algn="l" defTabSz="1733993" rtl="0" eaLnBrk="1" latinLnBrk="0" hangingPunct="1">
        <a:spcBef>
          <a:spcPct val="20000"/>
        </a:spcBef>
        <a:buFont typeface="Arial" panose="020B0604020202020204" pitchFamily="34" charset="0"/>
        <a:buChar char="•"/>
        <a:defRPr sz="3821" kern="1200">
          <a:solidFill>
            <a:schemeClr val="tx1"/>
          </a:solidFill>
          <a:latin typeface="+mn-lt"/>
          <a:ea typeface="+mn-ea"/>
          <a:cs typeface="+mn-cs"/>
        </a:defRPr>
      </a:lvl8pPr>
      <a:lvl9pPr marL="7369479" indent="-433498" algn="l" defTabSz="1733993" rtl="0" eaLnBrk="1" latinLnBrk="0" hangingPunct="1">
        <a:spcBef>
          <a:spcPct val="20000"/>
        </a:spcBef>
        <a:buFont typeface="Arial" panose="020B0604020202020204" pitchFamily="34" charset="0"/>
        <a:buChar char="•"/>
        <a:defRPr sz="3821" kern="1200">
          <a:solidFill>
            <a:schemeClr val="tx1"/>
          </a:solidFill>
          <a:latin typeface="+mn-lt"/>
          <a:ea typeface="+mn-ea"/>
          <a:cs typeface="+mn-cs"/>
        </a:defRPr>
      </a:lvl9pPr>
    </p:bodyStyle>
    <p:otherStyle>
      <a:defPPr>
        <a:defRPr lang="en-US"/>
      </a:defPPr>
      <a:lvl1pPr marL="0" algn="l" defTabSz="1733993" rtl="0" eaLnBrk="1" latinLnBrk="0" hangingPunct="1">
        <a:defRPr sz="3428" kern="1200">
          <a:solidFill>
            <a:schemeClr val="tx1"/>
          </a:solidFill>
          <a:latin typeface="+mn-lt"/>
          <a:ea typeface="+mn-ea"/>
          <a:cs typeface="+mn-cs"/>
        </a:defRPr>
      </a:lvl1pPr>
      <a:lvl2pPr marL="867000" algn="l" defTabSz="1733993" rtl="0" eaLnBrk="1" latinLnBrk="0" hangingPunct="1">
        <a:defRPr sz="3428" kern="1200">
          <a:solidFill>
            <a:schemeClr val="tx1"/>
          </a:solidFill>
          <a:latin typeface="+mn-lt"/>
          <a:ea typeface="+mn-ea"/>
          <a:cs typeface="+mn-cs"/>
        </a:defRPr>
      </a:lvl2pPr>
      <a:lvl3pPr marL="1733993" algn="l" defTabSz="1733993" rtl="0" eaLnBrk="1" latinLnBrk="0" hangingPunct="1">
        <a:defRPr sz="3428" kern="1200">
          <a:solidFill>
            <a:schemeClr val="tx1"/>
          </a:solidFill>
          <a:latin typeface="+mn-lt"/>
          <a:ea typeface="+mn-ea"/>
          <a:cs typeface="+mn-cs"/>
        </a:defRPr>
      </a:lvl3pPr>
      <a:lvl4pPr marL="2600992" algn="l" defTabSz="1733993" rtl="0" eaLnBrk="1" latinLnBrk="0" hangingPunct="1">
        <a:defRPr sz="3428" kern="1200">
          <a:solidFill>
            <a:schemeClr val="tx1"/>
          </a:solidFill>
          <a:latin typeface="+mn-lt"/>
          <a:ea typeface="+mn-ea"/>
          <a:cs typeface="+mn-cs"/>
        </a:defRPr>
      </a:lvl4pPr>
      <a:lvl5pPr marL="3467988" algn="l" defTabSz="1733993" rtl="0" eaLnBrk="1" latinLnBrk="0" hangingPunct="1">
        <a:defRPr sz="3428" kern="1200">
          <a:solidFill>
            <a:schemeClr val="tx1"/>
          </a:solidFill>
          <a:latin typeface="+mn-lt"/>
          <a:ea typeface="+mn-ea"/>
          <a:cs typeface="+mn-cs"/>
        </a:defRPr>
      </a:lvl5pPr>
      <a:lvl6pPr marL="4334988" algn="l" defTabSz="1733993" rtl="0" eaLnBrk="1" latinLnBrk="0" hangingPunct="1">
        <a:defRPr sz="3428" kern="1200">
          <a:solidFill>
            <a:schemeClr val="tx1"/>
          </a:solidFill>
          <a:latin typeface="+mn-lt"/>
          <a:ea typeface="+mn-ea"/>
          <a:cs typeface="+mn-cs"/>
        </a:defRPr>
      </a:lvl6pPr>
      <a:lvl7pPr marL="5201984" algn="l" defTabSz="1733993" rtl="0" eaLnBrk="1" latinLnBrk="0" hangingPunct="1">
        <a:defRPr sz="3428" kern="1200">
          <a:solidFill>
            <a:schemeClr val="tx1"/>
          </a:solidFill>
          <a:latin typeface="+mn-lt"/>
          <a:ea typeface="+mn-ea"/>
          <a:cs typeface="+mn-cs"/>
        </a:defRPr>
      </a:lvl7pPr>
      <a:lvl8pPr marL="6068981" algn="l" defTabSz="1733993" rtl="0" eaLnBrk="1" latinLnBrk="0" hangingPunct="1">
        <a:defRPr sz="3428" kern="1200">
          <a:solidFill>
            <a:schemeClr val="tx1"/>
          </a:solidFill>
          <a:latin typeface="+mn-lt"/>
          <a:ea typeface="+mn-ea"/>
          <a:cs typeface="+mn-cs"/>
        </a:defRPr>
      </a:lvl8pPr>
      <a:lvl9pPr marL="6935980" algn="l" defTabSz="1733993" rtl="0" eaLnBrk="1" latinLnBrk="0" hangingPunct="1">
        <a:defRPr sz="3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tiff"/><Relationship Id="rId2" Type="http://schemas.openxmlformats.org/officeDocument/2006/relationships/notesSlide" Target="../notesSlides/notesSlide1.xml"/><Relationship Id="rId16" Type="http://schemas.openxmlformats.org/officeDocument/2006/relationships/hyperlink" Target="mailto:Stephane.Champiat@gustaveroussy.fr" TargetMode="External"/><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6" name="Rectangle 3945">
            <a:extLst>
              <a:ext uri="{FF2B5EF4-FFF2-40B4-BE49-F238E27FC236}">
                <a16:creationId xmlns:a16="http://schemas.microsoft.com/office/drawing/2014/main" id="{FFB610DE-5267-4E5E-882B-E05B353F7972}"/>
              </a:ext>
            </a:extLst>
          </p:cNvPr>
          <p:cNvSpPr/>
          <p:nvPr/>
        </p:nvSpPr>
        <p:spPr>
          <a:xfrm>
            <a:off x="20378921" y="3656185"/>
            <a:ext cx="10541594" cy="1443600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9" dirty="0"/>
          </a:p>
        </p:txBody>
      </p:sp>
      <p:sp>
        <p:nvSpPr>
          <p:cNvPr id="326" name="Rectangle 325">
            <a:extLst>
              <a:ext uri="{FF2B5EF4-FFF2-40B4-BE49-F238E27FC236}">
                <a16:creationId xmlns:a16="http://schemas.microsoft.com/office/drawing/2014/main" id="{BE4466C4-52D8-294C-B0D2-22C46F236BAD}"/>
              </a:ext>
            </a:extLst>
          </p:cNvPr>
          <p:cNvSpPr/>
          <p:nvPr/>
        </p:nvSpPr>
        <p:spPr>
          <a:xfrm>
            <a:off x="11363086" y="3633922"/>
            <a:ext cx="9028069" cy="1443600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0645" indent="-124020" algn="just">
              <a:spcAft>
                <a:spcPts val="1034"/>
              </a:spcAft>
              <a:buClr>
                <a:srgbClr val="FFC000"/>
              </a:buClr>
              <a:buFont typeface="Arial" panose="020B0604020202020204" pitchFamily="34" charset="0"/>
              <a:buChar char="•"/>
            </a:pPr>
            <a:endParaRPr lang="en-US" sz="1550" kern="0" dirty="0">
              <a:solidFill>
                <a:prstClr val="black"/>
              </a:solidFill>
              <a:highlight>
                <a:srgbClr val="FFFF00"/>
              </a:highlight>
              <a:cs typeface="Calibri" panose="020F0502020204030204" pitchFamily="34" charset="0"/>
            </a:endParaRPr>
          </a:p>
        </p:txBody>
      </p:sp>
      <p:sp>
        <p:nvSpPr>
          <p:cNvPr id="322" name="Rectangle 321">
            <a:extLst>
              <a:ext uri="{FF2B5EF4-FFF2-40B4-BE49-F238E27FC236}">
                <a16:creationId xmlns:a16="http://schemas.microsoft.com/office/drawing/2014/main" id="{D27D7A29-AFC7-1143-8086-FAABA32A0549}"/>
              </a:ext>
            </a:extLst>
          </p:cNvPr>
          <p:cNvSpPr/>
          <p:nvPr/>
        </p:nvSpPr>
        <p:spPr>
          <a:xfrm>
            <a:off x="590049" y="3656185"/>
            <a:ext cx="10541594" cy="1443600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9" dirty="0"/>
          </a:p>
        </p:txBody>
      </p:sp>
      <p:sp>
        <p:nvSpPr>
          <p:cNvPr id="99" name="Text Placeholder 11">
            <a:extLst>
              <a:ext uri="{FF2B5EF4-FFF2-40B4-BE49-F238E27FC236}">
                <a16:creationId xmlns:a16="http://schemas.microsoft.com/office/drawing/2014/main" id="{F1B6B490-1F9C-4265-BDFF-199A63268645}"/>
              </a:ext>
            </a:extLst>
          </p:cNvPr>
          <p:cNvSpPr txBox="1">
            <a:spLocks/>
          </p:cNvSpPr>
          <p:nvPr/>
        </p:nvSpPr>
        <p:spPr>
          <a:xfrm>
            <a:off x="3059402" y="1790025"/>
            <a:ext cx="25793681" cy="811794"/>
          </a:xfrm>
          <a:prstGeom prst="rect">
            <a:avLst/>
          </a:prstGeom>
        </p:spPr>
        <p:txBody>
          <a:bodyPr vert="horz" lIns="309654" tIns="154827" rIns="309654" bIns="154827" rtlCol="0">
            <a:noAutofit/>
          </a:bodyPr>
          <a:lstStyle>
            <a:lvl1pPr marL="648033" indent="-648033" algn="l" defTabSz="1728088" rtl="0" eaLnBrk="1" latinLnBrk="0" hangingPunct="1">
              <a:spcBef>
                <a:spcPct val="20000"/>
              </a:spcBef>
              <a:buFont typeface="Arial" panose="020B0604020202020204" pitchFamily="34" charset="0"/>
              <a:buChar char="•"/>
              <a:defRPr sz="6048" kern="1200">
                <a:solidFill>
                  <a:schemeClr val="tx1"/>
                </a:solidFill>
                <a:latin typeface="+mn-lt"/>
                <a:ea typeface="+mn-ea"/>
                <a:cs typeface="+mn-cs"/>
              </a:defRPr>
            </a:lvl1pPr>
            <a:lvl2pPr marL="1404072" indent="-540027" algn="l" defTabSz="1728088" rtl="0" eaLnBrk="1" latinLnBrk="0" hangingPunct="1">
              <a:spcBef>
                <a:spcPct val="20000"/>
              </a:spcBef>
              <a:buFont typeface="Arial" panose="020B0604020202020204" pitchFamily="34" charset="0"/>
              <a:buChar char="–"/>
              <a:defRPr sz="5319" kern="1200">
                <a:solidFill>
                  <a:schemeClr val="tx1"/>
                </a:solidFill>
                <a:latin typeface="+mn-lt"/>
                <a:ea typeface="+mn-ea"/>
                <a:cs typeface="+mn-cs"/>
              </a:defRPr>
            </a:lvl2pPr>
            <a:lvl3pPr marL="2160111" indent="-432022" algn="l" defTabSz="1728088" rtl="0" eaLnBrk="1" latinLnBrk="0" hangingPunct="1">
              <a:spcBef>
                <a:spcPct val="20000"/>
              </a:spcBef>
              <a:buFont typeface="Arial" panose="020B0604020202020204" pitchFamily="34" charset="0"/>
              <a:buChar char="•"/>
              <a:defRPr sz="4535" kern="1200">
                <a:solidFill>
                  <a:schemeClr val="tx1"/>
                </a:solidFill>
                <a:latin typeface="+mn-lt"/>
                <a:ea typeface="+mn-ea"/>
                <a:cs typeface="+mn-cs"/>
              </a:defRPr>
            </a:lvl3pPr>
            <a:lvl4pPr marL="3024154"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4pPr>
            <a:lvl5pPr marL="3888199"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5pPr>
            <a:lvl6pPr marL="4752243"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6pPr>
            <a:lvl7pPr marL="5616288"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7pPr>
            <a:lvl8pPr marL="6480332"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8pPr>
            <a:lvl9pPr marL="7344376"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9pPr>
          </a:lstStyle>
          <a:p>
            <a:pPr marL="0" indent="0" algn="ctr">
              <a:buNone/>
            </a:pPr>
            <a:r>
              <a:rPr lang="en-US" sz="2500" dirty="0"/>
              <a:t>Stéphane Champiat,</a:t>
            </a:r>
            <a:r>
              <a:rPr lang="en-US" sz="2500" baseline="30000" dirty="0"/>
              <a:t>1</a:t>
            </a:r>
            <a:r>
              <a:rPr lang="en-US" sz="2500" dirty="0"/>
              <a:t>*</a:t>
            </a:r>
            <a:r>
              <a:rPr lang="en-US" sz="2500" baseline="30000" dirty="0"/>
              <a:t> </a:t>
            </a:r>
            <a:r>
              <a:rPr lang="en-US" sz="2500" dirty="0"/>
              <a:t>Philippe A. Cassier,</a:t>
            </a:r>
            <a:r>
              <a:rPr lang="en-US" sz="2500" baseline="30000" dirty="0"/>
              <a:t>2</a:t>
            </a:r>
            <a:r>
              <a:rPr lang="en-US" sz="2500" dirty="0"/>
              <a:t> Nuria Kotecki,</a:t>
            </a:r>
            <a:r>
              <a:rPr lang="en-US" sz="2500" baseline="30000" dirty="0"/>
              <a:t>3</a:t>
            </a:r>
            <a:r>
              <a:rPr lang="en-US" sz="2500" dirty="0"/>
              <a:t> Carlos Gomez-Roca,</a:t>
            </a:r>
            <a:r>
              <a:rPr lang="en-US" sz="2500" baseline="30000" dirty="0"/>
              <a:t>4</a:t>
            </a:r>
            <a:r>
              <a:rPr lang="en-US" sz="2500" dirty="0"/>
              <a:t> </a:t>
            </a:r>
            <a:r>
              <a:rPr lang="en-US" sz="2500" dirty="0" err="1"/>
              <a:t>Aurélien</a:t>
            </a:r>
            <a:r>
              <a:rPr lang="en-US" sz="2500" dirty="0"/>
              <a:t> Marabelle,</a:t>
            </a:r>
            <a:r>
              <a:rPr lang="en-US" sz="2500" baseline="30000" dirty="0"/>
              <a:t>1</a:t>
            </a:r>
            <a:r>
              <a:rPr lang="en-US" sz="2500" dirty="0"/>
              <a:t> Armelle Vinceneux,</a:t>
            </a:r>
            <a:r>
              <a:rPr lang="en-US" sz="2500" baseline="30000" dirty="0"/>
              <a:t>2</a:t>
            </a:r>
            <a:r>
              <a:rPr lang="en-US" sz="2500" dirty="0"/>
              <a:t> Christiane Jungels,</a:t>
            </a:r>
            <a:r>
              <a:rPr lang="en-US" sz="2500" baseline="30000" dirty="0"/>
              <a:t>3</a:t>
            </a:r>
            <a:r>
              <a:rPr lang="en-US" sz="2500" dirty="0"/>
              <a:t> Mabrouk Elgadi,</a:t>
            </a:r>
            <a:r>
              <a:rPr lang="en-US" sz="2500" baseline="30000" dirty="0"/>
              <a:t>5</a:t>
            </a:r>
            <a:r>
              <a:rPr lang="en-US" sz="2500" dirty="0"/>
              <a:t> Ralph Graeser,</a:t>
            </a:r>
            <a:r>
              <a:rPr lang="en-US" sz="2500" baseline="30000" dirty="0"/>
              <a:t>5</a:t>
            </a:r>
            <a:r>
              <a:rPr lang="en-US" sz="2500" dirty="0"/>
              <a:t> </a:t>
            </a:r>
            <a:br>
              <a:rPr lang="en-US" sz="2500" dirty="0"/>
            </a:br>
            <a:r>
              <a:rPr lang="en-US" sz="2500" dirty="0"/>
              <a:t>Thomas Vandewalle,</a:t>
            </a:r>
            <a:r>
              <a:rPr lang="en-US" sz="2500" baseline="30000" dirty="0"/>
              <a:t>6</a:t>
            </a:r>
            <a:r>
              <a:rPr lang="en-US" sz="2500" dirty="0"/>
              <a:t> Isabelle Girault,</a:t>
            </a:r>
            <a:r>
              <a:rPr lang="en-US" sz="2500" baseline="30000" dirty="0"/>
              <a:t>7</a:t>
            </a:r>
            <a:r>
              <a:rPr lang="en-US" sz="2500" dirty="0"/>
              <a:t> Nina Salabert-Le Guen,</a:t>
            </a:r>
            <a:r>
              <a:rPr lang="en-US" sz="2500" baseline="30000" dirty="0"/>
              <a:t>7</a:t>
            </a:r>
            <a:r>
              <a:rPr lang="en-US" sz="2500" dirty="0"/>
              <a:t> Nicolas Poirier,</a:t>
            </a:r>
            <a:r>
              <a:rPr lang="en-US" sz="2500" baseline="30000" dirty="0"/>
              <a:t>7</a:t>
            </a:r>
            <a:r>
              <a:rPr lang="en-US" sz="2500" dirty="0"/>
              <a:t> Bérangère Vasseur,</a:t>
            </a:r>
            <a:r>
              <a:rPr lang="en-US" sz="2500" baseline="30000" dirty="0"/>
              <a:t>6</a:t>
            </a:r>
            <a:r>
              <a:rPr lang="en-US" sz="2500" dirty="0"/>
              <a:t> Dominique Costantini,</a:t>
            </a:r>
            <a:r>
              <a:rPr lang="en-US" sz="2500" baseline="30000" dirty="0"/>
              <a:t>6</a:t>
            </a:r>
            <a:r>
              <a:rPr lang="en-US" sz="2500" dirty="0"/>
              <a:t> Claudia Fromond,</a:t>
            </a:r>
            <a:r>
              <a:rPr lang="en-US" sz="2500" baseline="30000" dirty="0"/>
              <a:t>6</a:t>
            </a:r>
            <a:r>
              <a:rPr lang="en-US" sz="2500" dirty="0"/>
              <a:t> Jean-Pierre Delord</a:t>
            </a:r>
            <a:r>
              <a:rPr lang="en-US" sz="2500" baseline="30000" dirty="0"/>
              <a:t>4</a:t>
            </a:r>
          </a:p>
        </p:txBody>
      </p:sp>
      <p:sp>
        <p:nvSpPr>
          <p:cNvPr id="101" name="Text Placeholder 12">
            <a:extLst>
              <a:ext uri="{FF2B5EF4-FFF2-40B4-BE49-F238E27FC236}">
                <a16:creationId xmlns:a16="http://schemas.microsoft.com/office/drawing/2014/main" id="{D526BA1C-A588-4824-905C-040C1D345794}"/>
              </a:ext>
            </a:extLst>
          </p:cNvPr>
          <p:cNvSpPr txBox="1">
            <a:spLocks/>
          </p:cNvSpPr>
          <p:nvPr/>
        </p:nvSpPr>
        <p:spPr>
          <a:xfrm>
            <a:off x="1343132" y="2742402"/>
            <a:ext cx="29173048" cy="721293"/>
          </a:xfrm>
          <a:prstGeom prst="rect">
            <a:avLst/>
          </a:prstGeom>
          <a:ln>
            <a:noFill/>
          </a:ln>
        </p:spPr>
        <p:txBody>
          <a:bodyPr vert="horz" lIns="0" tIns="55802" rIns="0" bIns="27901" rtlCol="0">
            <a:noAutofit/>
          </a:bodyPr>
          <a:lstStyle>
            <a:lvl1pPr marL="648033" indent="-648033" algn="l" defTabSz="1728088" rtl="0" eaLnBrk="1" latinLnBrk="0" hangingPunct="1">
              <a:spcBef>
                <a:spcPct val="20000"/>
              </a:spcBef>
              <a:buFont typeface="Arial" panose="020B0604020202020204" pitchFamily="34" charset="0"/>
              <a:buChar char="•"/>
              <a:defRPr sz="6048" kern="1200">
                <a:solidFill>
                  <a:schemeClr val="tx1"/>
                </a:solidFill>
                <a:latin typeface="+mn-lt"/>
                <a:ea typeface="+mn-ea"/>
                <a:cs typeface="+mn-cs"/>
              </a:defRPr>
            </a:lvl1pPr>
            <a:lvl2pPr marL="1404072" indent="-540027" algn="l" defTabSz="1728088" rtl="0" eaLnBrk="1" latinLnBrk="0" hangingPunct="1">
              <a:spcBef>
                <a:spcPct val="20000"/>
              </a:spcBef>
              <a:buFont typeface="Arial" panose="020B0604020202020204" pitchFamily="34" charset="0"/>
              <a:buChar char="–"/>
              <a:defRPr sz="5319" kern="1200">
                <a:solidFill>
                  <a:schemeClr val="tx1"/>
                </a:solidFill>
                <a:latin typeface="+mn-lt"/>
                <a:ea typeface="+mn-ea"/>
                <a:cs typeface="+mn-cs"/>
              </a:defRPr>
            </a:lvl2pPr>
            <a:lvl3pPr marL="2160111" indent="-432022" algn="l" defTabSz="1728088" rtl="0" eaLnBrk="1" latinLnBrk="0" hangingPunct="1">
              <a:spcBef>
                <a:spcPct val="20000"/>
              </a:spcBef>
              <a:buFont typeface="Arial" panose="020B0604020202020204" pitchFamily="34" charset="0"/>
              <a:buChar char="•"/>
              <a:defRPr sz="4535" kern="1200">
                <a:solidFill>
                  <a:schemeClr val="tx1"/>
                </a:solidFill>
                <a:latin typeface="+mn-lt"/>
                <a:ea typeface="+mn-ea"/>
                <a:cs typeface="+mn-cs"/>
              </a:defRPr>
            </a:lvl3pPr>
            <a:lvl4pPr marL="3024154"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4pPr>
            <a:lvl5pPr marL="3888199"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5pPr>
            <a:lvl6pPr marL="4752243"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6pPr>
            <a:lvl7pPr marL="5616288"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7pPr>
            <a:lvl8pPr marL="6480332"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8pPr>
            <a:lvl9pPr marL="7344376" indent="-432022" algn="l" defTabSz="1728088" rtl="0" eaLnBrk="1" latinLnBrk="0" hangingPunct="1">
              <a:spcBef>
                <a:spcPct val="20000"/>
              </a:spcBef>
              <a:buFont typeface="Arial" panose="020B0604020202020204" pitchFamily="34" charset="0"/>
              <a:buChar char="•"/>
              <a:defRPr sz="3807" kern="1200">
                <a:solidFill>
                  <a:schemeClr val="tx1"/>
                </a:solidFill>
                <a:latin typeface="+mn-lt"/>
                <a:ea typeface="+mn-ea"/>
                <a:cs typeface="+mn-cs"/>
              </a:defRPr>
            </a:lvl9pPr>
          </a:lstStyle>
          <a:p>
            <a:pPr marL="0" indent="0" algn="ctr">
              <a:buNone/>
            </a:pPr>
            <a:r>
              <a:rPr lang="en-US" sz="1650" baseline="30000" dirty="0"/>
              <a:t>1</a:t>
            </a:r>
            <a:r>
              <a:rPr lang="en-US" sz="1650" dirty="0"/>
              <a:t>Gustave </a:t>
            </a:r>
            <a:r>
              <a:rPr lang="en-US" sz="1650" dirty="0" err="1"/>
              <a:t>Roussy</a:t>
            </a:r>
            <a:r>
              <a:rPr lang="en-US" sz="1650" dirty="0"/>
              <a:t> Cancer Campus, Villejuif, France; </a:t>
            </a:r>
            <a:r>
              <a:rPr lang="en-US" sz="1650" baseline="30000" dirty="0"/>
              <a:t>2</a:t>
            </a:r>
            <a:r>
              <a:rPr lang="en-US" sz="1650" dirty="0"/>
              <a:t>Centre Léon </a:t>
            </a:r>
            <a:r>
              <a:rPr lang="en-US" sz="1650" dirty="0" err="1"/>
              <a:t>Bérard</a:t>
            </a:r>
            <a:r>
              <a:rPr lang="en-US" sz="1650" dirty="0"/>
              <a:t>, Lyon, France; </a:t>
            </a:r>
            <a:r>
              <a:rPr lang="en-US" sz="1650" baseline="30000" dirty="0"/>
              <a:t>3</a:t>
            </a:r>
            <a:r>
              <a:rPr lang="en-US" sz="1650" dirty="0"/>
              <a:t>Institut Jules Bordet, Brussels, Belgium; </a:t>
            </a:r>
            <a:r>
              <a:rPr lang="en-US" sz="1650" baseline="30000" dirty="0"/>
              <a:t>4</a:t>
            </a:r>
            <a:r>
              <a:rPr lang="en-US" sz="1650" dirty="0"/>
              <a:t>Institut Claudius </a:t>
            </a:r>
            <a:r>
              <a:rPr lang="en-US" sz="1650" dirty="0" err="1"/>
              <a:t>Regaud</a:t>
            </a:r>
            <a:r>
              <a:rPr lang="en-US" sz="1650" dirty="0"/>
              <a:t>, IUCT-</a:t>
            </a:r>
            <a:r>
              <a:rPr lang="en-US" sz="1650" dirty="0" err="1"/>
              <a:t>Oncopole</a:t>
            </a:r>
            <a:r>
              <a:rPr lang="en-US" sz="1650" dirty="0"/>
              <a:t>, Toulouse, France; </a:t>
            </a:r>
            <a:br>
              <a:rPr lang="en-US" sz="1650" dirty="0"/>
            </a:br>
            <a:r>
              <a:rPr lang="en-US" sz="1650" baseline="30000" dirty="0"/>
              <a:t>5</a:t>
            </a:r>
            <a:r>
              <a:rPr lang="en-US" sz="1650" dirty="0"/>
              <a:t>Boehringer Ingelheim Pharmaceuticals, Inc., Ridgefield, CT, USA; </a:t>
            </a:r>
            <a:r>
              <a:rPr lang="en-US" sz="1650" baseline="30000" dirty="0"/>
              <a:t>6</a:t>
            </a:r>
            <a:r>
              <a:rPr lang="en-US" sz="1650" dirty="0"/>
              <a:t>OSE Immunotherapeutics, Paris, France; </a:t>
            </a:r>
            <a:r>
              <a:rPr lang="en-US" sz="1650" baseline="30000" dirty="0"/>
              <a:t>7</a:t>
            </a:r>
            <a:r>
              <a:rPr lang="en-US" sz="1650" dirty="0"/>
              <a:t>OSE Immunotherapeutics, Nantes, France</a:t>
            </a:r>
            <a:endParaRPr lang="en-US" sz="1650" dirty="0">
              <a:solidFill>
                <a:srgbClr val="FF0000"/>
              </a:solidFill>
            </a:endParaRPr>
          </a:p>
        </p:txBody>
      </p:sp>
      <p:sp>
        <p:nvSpPr>
          <p:cNvPr id="456" name="Title 10">
            <a:extLst>
              <a:ext uri="{FF2B5EF4-FFF2-40B4-BE49-F238E27FC236}">
                <a16:creationId xmlns:a16="http://schemas.microsoft.com/office/drawing/2014/main" id="{EE658D25-0FE4-41C2-80E4-7D56AC3D88DB}"/>
              </a:ext>
            </a:extLst>
          </p:cNvPr>
          <p:cNvSpPr txBox="1">
            <a:spLocks/>
          </p:cNvSpPr>
          <p:nvPr/>
        </p:nvSpPr>
        <p:spPr>
          <a:xfrm>
            <a:off x="443217" y="524285"/>
            <a:ext cx="29682307" cy="1331152"/>
          </a:xfrm>
          <a:prstGeom prst="rect">
            <a:avLst/>
          </a:prstGeom>
        </p:spPr>
        <p:txBody>
          <a:bodyPr vert="horz" lIns="309654" tIns="154827" rIns="309654" bIns="154827" rtlCol="0" anchor="t" anchorCtr="0">
            <a:noAutofit/>
          </a:bodyPr>
          <a:lstStyle>
            <a:lvl1pPr algn="l" defTabSz="1728088" rtl="0" eaLnBrk="1" latinLnBrk="0" hangingPunct="1">
              <a:spcBef>
                <a:spcPct val="0"/>
              </a:spcBef>
              <a:buNone/>
              <a:defRPr sz="3695" kern="1200">
                <a:solidFill>
                  <a:schemeClr val="bg1"/>
                </a:solidFill>
                <a:latin typeface="+mj-lt"/>
                <a:ea typeface="+mj-ea"/>
                <a:cs typeface="+mj-cs"/>
              </a:defRPr>
            </a:lvl1pPr>
          </a:lstStyle>
          <a:p>
            <a:pPr algn="ctr">
              <a:defRPr/>
            </a:pPr>
            <a:r>
              <a:rPr lang="en-US" sz="4000" b="1" dirty="0">
                <a:solidFill>
                  <a:srgbClr val="00397E"/>
                </a:solidFill>
                <a:latin typeface="Arial"/>
              </a:rPr>
              <a:t>Biomarker analyses from the Phase I clinical trial of the first-in-class SIRPα immune checkpoint </a:t>
            </a:r>
            <a:br>
              <a:rPr lang="en-US" sz="4000" b="1" dirty="0">
                <a:solidFill>
                  <a:srgbClr val="00397E"/>
                </a:solidFill>
                <a:latin typeface="Arial"/>
              </a:rPr>
            </a:br>
            <a:r>
              <a:rPr lang="en-US" sz="4000" b="1" dirty="0">
                <a:solidFill>
                  <a:srgbClr val="00397E"/>
                </a:solidFill>
                <a:latin typeface="Arial"/>
              </a:rPr>
              <a:t>inhibitor BI 765063 in patients with advanced solid tumors</a:t>
            </a:r>
          </a:p>
        </p:txBody>
      </p:sp>
      <p:sp>
        <p:nvSpPr>
          <p:cNvPr id="457" name="TextBox 456">
            <a:extLst>
              <a:ext uri="{FF2B5EF4-FFF2-40B4-BE49-F238E27FC236}">
                <a16:creationId xmlns:a16="http://schemas.microsoft.com/office/drawing/2014/main" id="{CFBD049C-5969-4779-9B42-4E3B72BA128C}"/>
              </a:ext>
            </a:extLst>
          </p:cNvPr>
          <p:cNvSpPr txBox="1"/>
          <p:nvPr/>
        </p:nvSpPr>
        <p:spPr>
          <a:xfrm>
            <a:off x="27505508" y="617830"/>
            <a:ext cx="3407863" cy="584775"/>
          </a:xfrm>
          <a:prstGeom prst="rect">
            <a:avLst/>
          </a:prstGeom>
          <a:noFill/>
        </p:spPr>
        <p:txBody>
          <a:bodyPr wrap="square" rtlCol="0">
            <a:spAutoFit/>
          </a:bodyPr>
          <a:lstStyle/>
          <a:p>
            <a:pPr algn="r" defTabSz="917528">
              <a:defRPr/>
            </a:pPr>
            <a:r>
              <a:rPr lang="en-US" sz="3200" kern="0" dirty="0">
                <a:solidFill>
                  <a:srgbClr val="58595B"/>
                </a:solidFill>
              </a:rPr>
              <a:t>#1993</a:t>
            </a:r>
          </a:p>
        </p:txBody>
      </p:sp>
      <p:grpSp>
        <p:nvGrpSpPr>
          <p:cNvPr id="15" name="Group 14">
            <a:extLst>
              <a:ext uri="{FF2B5EF4-FFF2-40B4-BE49-F238E27FC236}">
                <a16:creationId xmlns:a16="http://schemas.microsoft.com/office/drawing/2014/main" id="{72628657-CA10-464B-9CB4-7C1AA85E5763}"/>
              </a:ext>
            </a:extLst>
          </p:cNvPr>
          <p:cNvGrpSpPr/>
          <p:nvPr/>
        </p:nvGrpSpPr>
        <p:grpSpPr>
          <a:xfrm>
            <a:off x="11011304" y="3592049"/>
            <a:ext cx="9096999" cy="669701"/>
            <a:chOff x="3200339" y="900268"/>
            <a:chExt cx="2640665" cy="194400"/>
          </a:xfrm>
        </p:grpSpPr>
        <p:sp>
          <p:nvSpPr>
            <p:cNvPr id="476" name="Rectangle 475">
              <a:extLst>
                <a:ext uri="{FF2B5EF4-FFF2-40B4-BE49-F238E27FC236}">
                  <a16:creationId xmlns:a16="http://schemas.microsoft.com/office/drawing/2014/main" id="{3E36748A-74C6-4C38-85BD-0FB7F815086A}"/>
                </a:ext>
              </a:extLst>
            </p:cNvPr>
            <p:cNvSpPr/>
            <p:nvPr/>
          </p:nvSpPr>
          <p:spPr>
            <a:xfrm>
              <a:off x="3200339" y="900268"/>
              <a:ext cx="2533631" cy="194400"/>
            </a:xfrm>
            <a:prstGeom prst="rect">
              <a:avLst/>
            </a:prstGeom>
            <a:noFill/>
            <a:ln w="12700" cap="flat" cmpd="sng" algn="ctr">
              <a:noFill/>
              <a:prstDash val="solid"/>
            </a:ln>
            <a:effectLst/>
          </p:spPr>
          <p:txBody>
            <a:bodyPr wrap="none" lIns="930141" rtlCol="0" anchor="ctr"/>
            <a:lstStyle/>
            <a:p>
              <a:pPr defTabSz="917528">
                <a:defRPr/>
              </a:pPr>
              <a:r>
                <a:rPr lang="en-US" sz="2400" b="1" kern="0" dirty="0">
                  <a:solidFill>
                    <a:schemeClr val="accent4"/>
                  </a:solidFill>
                </a:rPr>
                <a:t>Results</a:t>
              </a:r>
            </a:p>
          </p:txBody>
        </p:sp>
        <p:pic>
          <p:nvPicPr>
            <p:cNvPr id="4" name="Gráfico 3" descr="Gráfico de barras">
              <a:extLst>
                <a:ext uri="{FF2B5EF4-FFF2-40B4-BE49-F238E27FC236}">
                  <a16:creationId xmlns:a16="http://schemas.microsoft.com/office/drawing/2014/main" id="{9755BA29-2E3B-DC4D-84CF-80E689D44E37}"/>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3754" y="926026"/>
              <a:ext cx="148500" cy="143100"/>
            </a:xfrm>
            <a:prstGeom prst="rect">
              <a:avLst/>
            </a:prstGeom>
          </p:spPr>
        </p:pic>
        <p:cxnSp>
          <p:nvCxnSpPr>
            <p:cNvPr id="394" name="Conector recto 6">
              <a:extLst>
                <a:ext uri="{FF2B5EF4-FFF2-40B4-BE49-F238E27FC236}">
                  <a16:creationId xmlns:a16="http://schemas.microsoft.com/office/drawing/2014/main" id="{9ADB7A41-6E31-4B29-A25E-D3A1E15BD3C7}"/>
                </a:ext>
              </a:extLst>
            </p:cNvPr>
            <p:cNvCxnSpPr>
              <a:cxnSpLocks/>
            </p:cNvCxnSpPr>
            <p:nvPr/>
          </p:nvCxnSpPr>
          <p:spPr>
            <a:xfrm>
              <a:off x="3307875" y="1072278"/>
              <a:ext cx="2533129"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DC854014-221B-4C8E-BEF4-A654170824D3}"/>
              </a:ext>
            </a:extLst>
          </p:cNvPr>
          <p:cNvSpPr txBox="1"/>
          <p:nvPr/>
        </p:nvSpPr>
        <p:spPr>
          <a:xfrm>
            <a:off x="565048" y="19144456"/>
            <a:ext cx="30330843" cy="593175"/>
          </a:xfrm>
          <a:prstGeom prst="rect">
            <a:avLst/>
          </a:prstGeom>
          <a:noFill/>
        </p:spPr>
        <p:txBody>
          <a:bodyPr wrap="square" rtlCol="0" anchor="ctr">
            <a:noAutofit/>
          </a:bodyPr>
          <a:lstStyle/>
          <a:p>
            <a:pPr algn="ctr" defTabSz="917528">
              <a:defRPr/>
            </a:pPr>
            <a:r>
              <a:rPr lang="en-US" sz="1500" kern="0" dirty="0">
                <a:solidFill>
                  <a:prstClr val="black"/>
                </a:solidFill>
                <a:cs typeface="Calibri" panose="020F0502020204030204" pitchFamily="34" charset="0"/>
              </a:rPr>
              <a:t>This trial was funded by OSE Immunotherapeutics and Boehringer Ingelheim. The authors were fully responsible for all content and editorial decisions, were involved at all stages of poster development and have approved the final version. The authors did not receive payment related to the development of the poster. </a:t>
            </a:r>
            <a:br>
              <a:rPr lang="en-US" sz="1500" kern="0" dirty="0">
                <a:solidFill>
                  <a:prstClr val="black"/>
                </a:solidFill>
                <a:cs typeface="Calibri" panose="020F0502020204030204" pitchFamily="34" charset="0"/>
              </a:rPr>
            </a:br>
            <a:r>
              <a:rPr lang="en-GB" sz="1500" kern="0" dirty="0">
                <a:solidFill>
                  <a:prstClr val="black"/>
                </a:solidFill>
                <a:cs typeface="Calibri" panose="020F0502020204030204" pitchFamily="34" charset="0"/>
              </a:rPr>
              <a:t>Acknowledgement: </a:t>
            </a:r>
            <a:r>
              <a:rPr lang="en-GB" sz="1500" kern="0" dirty="0" err="1">
                <a:solidFill>
                  <a:prstClr val="black"/>
                </a:solidFill>
                <a:cs typeface="Calibri" panose="020F0502020204030204" pitchFamily="34" charset="0"/>
              </a:rPr>
              <a:t>HalioDx</a:t>
            </a:r>
            <a:r>
              <a:rPr lang="en-GB" sz="1500" kern="0" dirty="0">
                <a:solidFill>
                  <a:prstClr val="black"/>
                </a:solidFill>
                <a:cs typeface="Calibri" panose="020F0502020204030204" pitchFamily="34" charset="0"/>
              </a:rPr>
              <a:t> (Marseille, France), now part of </a:t>
            </a:r>
            <a:r>
              <a:rPr lang="en-GB" sz="1500" kern="0" dirty="0" err="1">
                <a:solidFill>
                  <a:prstClr val="black"/>
                </a:solidFill>
                <a:cs typeface="Calibri" panose="020F0502020204030204" pitchFamily="34" charset="0"/>
              </a:rPr>
              <a:t>Veracyte</a:t>
            </a:r>
            <a:r>
              <a:rPr lang="en-GB" sz="1500" kern="0" dirty="0">
                <a:solidFill>
                  <a:prstClr val="black"/>
                </a:solidFill>
                <a:cs typeface="Calibri" panose="020F0502020204030204" pitchFamily="34" charset="0"/>
              </a:rPr>
              <a:t>, for the IHC and </a:t>
            </a:r>
            <a:r>
              <a:rPr lang="en-GB" sz="1500" kern="0" dirty="0" err="1">
                <a:solidFill>
                  <a:prstClr val="black"/>
                </a:solidFill>
                <a:cs typeface="Calibri" panose="020F0502020204030204" pitchFamily="34" charset="0"/>
              </a:rPr>
              <a:t>NanoString</a:t>
            </a:r>
            <a:r>
              <a:rPr lang="en-GB" sz="1500" kern="0" dirty="0">
                <a:solidFill>
                  <a:prstClr val="black"/>
                </a:solidFill>
                <a:cs typeface="Calibri" panose="020F0502020204030204" pitchFamily="34" charset="0"/>
              </a:rPr>
              <a:t> analysis. </a:t>
            </a:r>
            <a:r>
              <a:rPr lang="en-US" sz="1500" kern="0" dirty="0">
                <a:solidFill>
                  <a:prstClr val="black"/>
                </a:solidFill>
                <a:cs typeface="Calibri" panose="020F0502020204030204" pitchFamily="34" charset="0"/>
              </a:rPr>
              <a:t>Medical writing support for the development of this poster, under the direction of the authors, was provided by Steven Kirkham, PhD, of Ashfield MedComms, an Ashfield Health company, and funded by Boehringer Ingelheim</a:t>
            </a:r>
          </a:p>
        </p:txBody>
      </p:sp>
      <p:grpSp>
        <p:nvGrpSpPr>
          <p:cNvPr id="22" name="Group 21">
            <a:extLst>
              <a:ext uri="{FF2B5EF4-FFF2-40B4-BE49-F238E27FC236}">
                <a16:creationId xmlns:a16="http://schemas.microsoft.com/office/drawing/2014/main" id="{EEC33A20-2485-48D3-BC0C-00EB86447376}"/>
              </a:ext>
            </a:extLst>
          </p:cNvPr>
          <p:cNvGrpSpPr/>
          <p:nvPr/>
        </p:nvGrpSpPr>
        <p:grpSpPr>
          <a:xfrm>
            <a:off x="20226609" y="3586334"/>
            <a:ext cx="10612478" cy="669701"/>
            <a:chOff x="20173695" y="4136373"/>
            <a:chExt cx="10612478" cy="669701"/>
          </a:xfrm>
        </p:grpSpPr>
        <p:grpSp>
          <p:nvGrpSpPr>
            <p:cNvPr id="18" name="Group 17">
              <a:extLst>
                <a:ext uri="{FF2B5EF4-FFF2-40B4-BE49-F238E27FC236}">
                  <a16:creationId xmlns:a16="http://schemas.microsoft.com/office/drawing/2014/main" id="{DBE34ECD-7719-4124-9641-F8AB4CDEEFD9}"/>
                </a:ext>
              </a:extLst>
            </p:cNvPr>
            <p:cNvGrpSpPr/>
            <p:nvPr/>
          </p:nvGrpSpPr>
          <p:grpSpPr>
            <a:xfrm>
              <a:off x="20173695" y="4136373"/>
              <a:ext cx="10566398" cy="669701"/>
              <a:chOff x="20173695" y="4141453"/>
              <a:chExt cx="10566398" cy="669701"/>
            </a:xfrm>
          </p:grpSpPr>
          <p:sp>
            <p:nvSpPr>
              <p:cNvPr id="1315" name="Rectangle 1314">
                <a:extLst>
                  <a:ext uri="{FF2B5EF4-FFF2-40B4-BE49-F238E27FC236}">
                    <a16:creationId xmlns:a16="http://schemas.microsoft.com/office/drawing/2014/main" id="{C989747E-141F-44D7-B9A9-EED0E20B0BD0}"/>
                  </a:ext>
                </a:extLst>
              </p:cNvPr>
              <p:cNvSpPr/>
              <p:nvPr/>
            </p:nvSpPr>
            <p:spPr>
              <a:xfrm>
                <a:off x="20173695" y="4141453"/>
                <a:ext cx="10566398" cy="669701"/>
              </a:xfrm>
              <a:prstGeom prst="rect">
                <a:avLst/>
              </a:prstGeom>
              <a:noFill/>
              <a:ln w="12700" cap="flat" cmpd="sng" algn="ctr">
                <a:noFill/>
                <a:prstDash val="solid"/>
              </a:ln>
              <a:effectLst/>
            </p:spPr>
            <p:txBody>
              <a:bodyPr wrap="none" lIns="930141" rtlCol="0" anchor="ctr"/>
              <a:lstStyle/>
              <a:p>
                <a:pPr defTabSz="917528">
                  <a:defRPr/>
                </a:pPr>
                <a:r>
                  <a:rPr lang="en-US" sz="2400" b="1" kern="0" dirty="0">
                    <a:solidFill>
                      <a:schemeClr val="accent4"/>
                    </a:solidFill>
                  </a:rPr>
                  <a:t>Results</a:t>
                </a:r>
              </a:p>
            </p:txBody>
          </p:sp>
          <p:pic>
            <p:nvPicPr>
              <p:cNvPr id="1316" name="Gráfico 3" descr="Gráfico de barras">
                <a:extLst>
                  <a:ext uri="{FF2B5EF4-FFF2-40B4-BE49-F238E27FC236}">
                    <a16:creationId xmlns:a16="http://schemas.microsoft.com/office/drawing/2014/main" id="{6DA81C48-9B8F-4B65-A052-0D7C0FFCDF0C}"/>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89785" y="4230188"/>
                <a:ext cx="511577" cy="492975"/>
              </a:xfrm>
              <a:prstGeom prst="rect">
                <a:avLst/>
              </a:prstGeom>
            </p:spPr>
          </p:pic>
        </p:grpSp>
        <p:cxnSp>
          <p:nvCxnSpPr>
            <p:cNvPr id="401" name="Conector recto 6">
              <a:extLst>
                <a:ext uri="{FF2B5EF4-FFF2-40B4-BE49-F238E27FC236}">
                  <a16:creationId xmlns:a16="http://schemas.microsoft.com/office/drawing/2014/main" id="{2D2A888E-A306-4480-B768-00DE3C4AA260}"/>
                </a:ext>
              </a:extLst>
            </p:cNvPr>
            <p:cNvCxnSpPr>
              <a:cxnSpLocks/>
            </p:cNvCxnSpPr>
            <p:nvPr/>
          </p:nvCxnSpPr>
          <p:spPr>
            <a:xfrm>
              <a:off x="20461612" y="4735785"/>
              <a:ext cx="10324561"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grpSp>
      <p:sp>
        <p:nvSpPr>
          <p:cNvPr id="126" name="TextBox 125">
            <a:extLst>
              <a:ext uri="{FF2B5EF4-FFF2-40B4-BE49-F238E27FC236}">
                <a16:creationId xmlns:a16="http://schemas.microsoft.com/office/drawing/2014/main" id="{8898ADE3-5F21-4D52-97AC-171EE75CE3BA}"/>
              </a:ext>
            </a:extLst>
          </p:cNvPr>
          <p:cNvSpPr txBox="1"/>
          <p:nvPr/>
        </p:nvSpPr>
        <p:spPr>
          <a:xfrm>
            <a:off x="4879760" y="8353493"/>
            <a:ext cx="6148917" cy="1992231"/>
          </a:xfrm>
          <a:prstGeom prst="rect">
            <a:avLst/>
          </a:prstGeom>
          <a:noFill/>
        </p:spPr>
        <p:txBody>
          <a:bodyPr wrap="square" lIns="93014" tIns="144489" rIns="93014" bIns="46958" rtlCol="0">
            <a:noAutofit/>
          </a:bodyPr>
          <a:lstStyle/>
          <a:p>
            <a:pPr defTabSz="1223368">
              <a:buClr>
                <a:srgbClr val="A08264"/>
              </a:buClr>
              <a:defRPr/>
            </a:pPr>
            <a:r>
              <a:rPr lang="en-US" sz="1600" b="1" kern="0" dirty="0">
                <a:solidFill>
                  <a:prstClr val="black"/>
                </a:solidFill>
                <a:cs typeface="Calibri" panose="020F0502020204030204" pitchFamily="34" charset="0"/>
              </a:rPr>
              <a:t>Methods</a:t>
            </a:r>
          </a:p>
          <a:p>
            <a:pPr marL="198000" indent="-198000" defTabSz="1223368">
              <a:spcAft>
                <a:spcPts val="600"/>
              </a:spcAft>
              <a:buClr>
                <a:schemeClr val="accent1"/>
              </a:buClr>
              <a:buSzPct val="100000"/>
              <a:buFont typeface="Arial" panose="020B0604020202020204" pitchFamily="34" charset="0"/>
              <a:buChar char="•"/>
              <a:defRPr/>
            </a:pPr>
            <a:r>
              <a:rPr lang="en-US" sz="1600" kern="0" dirty="0">
                <a:cs typeface="Calibri" panose="020F0502020204030204" pitchFamily="34" charset="0"/>
              </a:rPr>
              <a:t>This is an open-label, multicenter Phase I trial in patients genetically SIRPα V1/V1 homozygous or V1/V2 heterozygous with advanced solid tumors who had failed or were ineligible for standard therapy</a:t>
            </a:r>
          </a:p>
          <a:p>
            <a:pPr marL="198000" indent="-198000" defTabSz="1223368">
              <a:spcAft>
                <a:spcPts val="600"/>
              </a:spcAft>
              <a:buClr>
                <a:schemeClr val="accent1"/>
              </a:buClr>
              <a:buSzPct val="100000"/>
              <a:buFont typeface="Arial" panose="020B0604020202020204" pitchFamily="34" charset="0"/>
              <a:buChar char="•"/>
              <a:defRPr/>
            </a:pPr>
            <a:r>
              <a:rPr lang="en-US" sz="1600" kern="0" dirty="0">
                <a:cs typeface="Calibri" panose="020F0502020204030204" pitchFamily="34" charset="0"/>
              </a:rPr>
              <a:t>Paired tumor biopsies were collected before treatment and </a:t>
            </a:r>
            <a:br>
              <a:rPr lang="en-US" sz="1600" kern="0" dirty="0">
                <a:cs typeface="Calibri" panose="020F0502020204030204" pitchFamily="34" charset="0"/>
              </a:rPr>
            </a:br>
            <a:r>
              <a:rPr lang="en-US" sz="1600" kern="0" dirty="0">
                <a:cs typeface="Calibri" panose="020F0502020204030204" pitchFamily="34" charset="0"/>
              </a:rPr>
              <a:t>two weeks after first BI 765063 infusion</a:t>
            </a:r>
          </a:p>
        </p:txBody>
      </p:sp>
      <p:grpSp>
        <p:nvGrpSpPr>
          <p:cNvPr id="16" name="Group 15">
            <a:extLst>
              <a:ext uri="{FF2B5EF4-FFF2-40B4-BE49-F238E27FC236}">
                <a16:creationId xmlns:a16="http://schemas.microsoft.com/office/drawing/2014/main" id="{D2F6641A-9BBE-4EF2-BD89-2CF7DC071DBE}"/>
              </a:ext>
            </a:extLst>
          </p:cNvPr>
          <p:cNvGrpSpPr/>
          <p:nvPr/>
        </p:nvGrpSpPr>
        <p:grpSpPr>
          <a:xfrm>
            <a:off x="350428" y="3613924"/>
            <a:ext cx="10544201" cy="668027"/>
            <a:chOff x="394032" y="4159094"/>
            <a:chExt cx="10544201" cy="668027"/>
          </a:xfrm>
        </p:grpSpPr>
        <p:sp>
          <p:nvSpPr>
            <p:cNvPr id="391" name="Freeform 2820"/>
            <p:cNvSpPr>
              <a:spLocks noChangeAspect="1" noEditPoints="1"/>
            </p:cNvSpPr>
            <p:nvPr/>
          </p:nvSpPr>
          <p:spPr bwMode="auto">
            <a:xfrm>
              <a:off x="779113" y="4333403"/>
              <a:ext cx="418563" cy="309330"/>
            </a:xfrm>
            <a:custGeom>
              <a:avLst/>
              <a:gdLst>
                <a:gd name="T0" fmla="*/ 214 w 216"/>
                <a:gd name="T1" fmla="*/ 12 h 160"/>
                <a:gd name="T2" fmla="*/ 160 w 216"/>
                <a:gd name="T3" fmla="*/ 0 h 160"/>
                <a:gd name="T4" fmla="*/ 108 w 216"/>
                <a:gd name="T5" fmla="*/ 12 h 160"/>
                <a:gd name="T6" fmla="*/ 56 w 216"/>
                <a:gd name="T7" fmla="*/ 0 h 160"/>
                <a:gd name="T8" fmla="*/ 2 w 216"/>
                <a:gd name="T9" fmla="*/ 12 h 160"/>
                <a:gd name="T10" fmla="*/ 0 w 216"/>
                <a:gd name="T11" fmla="*/ 16 h 160"/>
                <a:gd name="T12" fmla="*/ 0 w 216"/>
                <a:gd name="T13" fmla="*/ 156 h 160"/>
                <a:gd name="T14" fmla="*/ 2 w 216"/>
                <a:gd name="T15" fmla="*/ 159 h 160"/>
                <a:gd name="T16" fmla="*/ 6 w 216"/>
                <a:gd name="T17" fmla="*/ 160 h 160"/>
                <a:gd name="T18" fmla="*/ 56 w 216"/>
                <a:gd name="T19" fmla="*/ 148 h 160"/>
                <a:gd name="T20" fmla="*/ 106 w 216"/>
                <a:gd name="T21" fmla="*/ 160 h 160"/>
                <a:gd name="T22" fmla="*/ 106 w 216"/>
                <a:gd name="T23" fmla="*/ 160 h 160"/>
                <a:gd name="T24" fmla="*/ 108 w 216"/>
                <a:gd name="T25" fmla="*/ 160 h 160"/>
                <a:gd name="T26" fmla="*/ 108 w 216"/>
                <a:gd name="T27" fmla="*/ 160 h 160"/>
                <a:gd name="T28" fmla="*/ 108 w 216"/>
                <a:gd name="T29" fmla="*/ 160 h 160"/>
                <a:gd name="T30" fmla="*/ 109 w 216"/>
                <a:gd name="T31" fmla="*/ 160 h 160"/>
                <a:gd name="T32" fmla="*/ 109 w 216"/>
                <a:gd name="T33" fmla="*/ 160 h 160"/>
                <a:gd name="T34" fmla="*/ 110 w 216"/>
                <a:gd name="T35" fmla="*/ 160 h 160"/>
                <a:gd name="T36" fmla="*/ 160 w 216"/>
                <a:gd name="T37" fmla="*/ 148 h 160"/>
                <a:gd name="T38" fmla="*/ 210 w 216"/>
                <a:gd name="T39" fmla="*/ 160 h 160"/>
                <a:gd name="T40" fmla="*/ 212 w 216"/>
                <a:gd name="T41" fmla="*/ 160 h 160"/>
                <a:gd name="T42" fmla="*/ 214 w 216"/>
                <a:gd name="T43" fmla="*/ 159 h 160"/>
                <a:gd name="T44" fmla="*/ 216 w 216"/>
                <a:gd name="T45" fmla="*/ 156 h 160"/>
                <a:gd name="T46" fmla="*/ 216 w 216"/>
                <a:gd name="T47" fmla="*/ 16 h 160"/>
                <a:gd name="T48" fmla="*/ 214 w 216"/>
                <a:gd name="T49" fmla="*/ 12 h 160"/>
                <a:gd name="T50" fmla="*/ 8 w 216"/>
                <a:gd name="T51" fmla="*/ 150 h 160"/>
                <a:gd name="T52" fmla="*/ 8 w 216"/>
                <a:gd name="T53" fmla="*/ 19 h 160"/>
                <a:gd name="T54" fmla="*/ 56 w 216"/>
                <a:gd name="T55" fmla="*/ 8 h 160"/>
                <a:gd name="T56" fmla="*/ 104 w 216"/>
                <a:gd name="T57" fmla="*/ 19 h 160"/>
                <a:gd name="T58" fmla="*/ 104 w 216"/>
                <a:gd name="T59" fmla="*/ 150 h 160"/>
                <a:gd name="T60" fmla="*/ 56 w 216"/>
                <a:gd name="T61" fmla="*/ 140 h 160"/>
                <a:gd name="T62" fmla="*/ 8 w 216"/>
                <a:gd name="T63" fmla="*/ 150 h 160"/>
                <a:gd name="T64" fmla="*/ 208 w 216"/>
                <a:gd name="T65" fmla="*/ 150 h 160"/>
                <a:gd name="T66" fmla="*/ 160 w 216"/>
                <a:gd name="T67" fmla="*/ 140 h 160"/>
                <a:gd name="T68" fmla="*/ 112 w 216"/>
                <a:gd name="T69" fmla="*/ 150 h 160"/>
                <a:gd name="T70" fmla="*/ 112 w 216"/>
                <a:gd name="T71" fmla="*/ 19 h 160"/>
                <a:gd name="T72" fmla="*/ 160 w 216"/>
                <a:gd name="T73" fmla="*/ 8 h 160"/>
                <a:gd name="T74" fmla="*/ 208 w 216"/>
                <a:gd name="T75" fmla="*/ 19 h 160"/>
                <a:gd name="T76" fmla="*/ 208 w 216"/>
                <a:gd name="T77" fmla="*/ 1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60">
                  <a:moveTo>
                    <a:pt x="214" y="12"/>
                  </a:moveTo>
                  <a:cubicBezTo>
                    <a:pt x="197" y="4"/>
                    <a:pt x="179" y="0"/>
                    <a:pt x="160" y="0"/>
                  </a:cubicBezTo>
                  <a:cubicBezTo>
                    <a:pt x="142" y="0"/>
                    <a:pt x="124" y="4"/>
                    <a:pt x="108" y="12"/>
                  </a:cubicBezTo>
                  <a:cubicBezTo>
                    <a:pt x="92" y="4"/>
                    <a:pt x="74" y="0"/>
                    <a:pt x="56" y="0"/>
                  </a:cubicBezTo>
                  <a:cubicBezTo>
                    <a:pt x="37" y="0"/>
                    <a:pt x="19" y="4"/>
                    <a:pt x="2" y="12"/>
                  </a:cubicBezTo>
                  <a:cubicBezTo>
                    <a:pt x="1" y="13"/>
                    <a:pt x="0" y="14"/>
                    <a:pt x="0" y="16"/>
                  </a:cubicBezTo>
                  <a:cubicBezTo>
                    <a:pt x="0" y="156"/>
                    <a:pt x="0" y="156"/>
                    <a:pt x="0" y="156"/>
                  </a:cubicBezTo>
                  <a:cubicBezTo>
                    <a:pt x="0" y="157"/>
                    <a:pt x="1" y="159"/>
                    <a:pt x="2" y="159"/>
                  </a:cubicBezTo>
                  <a:cubicBezTo>
                    <a:pt x="3" y="160"/>
                    <a:pt x="5" y="160"/>
                    <a:pt x="6" y="160"/>
                  </a:cubicBezTo>
                  <a:cubicBezTo>
                    <a:pt x="21" y="152"/>
                    <a:pt x="38" y="148"/>
                    <a:pt x="56" y="148"/>
                  </a:cubicBezTo>
                  <a:cubicBezTo>
                    <a:pt x="74" y="148"/>
                    <a:pt x="91" y="152"/>
                    <a:pt x="106" y="160"/>
                  </a:cubicBezTo>
                  <a:cubicBezTo>
                    <a:pt x="106" y="160"/>
                    <a:pt x="106" y="160"/>
                    <a:pt x="106" y="160"/>
                  </a:cubicBezTo>
                  <a:cubicBezTo>
                    <a:pt x="107" y="160"/>
                    <a:pt x="107" y="160"/>
                    <a:pt x="108" y="160"/>
                  </a:cubicBezTo>
                  <a:cubicBezTo>
                    <a:pt x="108" y="160"/>
                    <a:pt x="108" y="160"/>
                    <a:pt x="108" y="160"/>
                  </a:cubicBezTo>
                  <a:cubicBezTo>
                    <a:pt x="108" y="160"/>
                    <a:pt x="108" y="160"/>
                    <a:pt x="108" y="160"/>
                  </a:cubicBezTo>
                  <a:cubicBezTo>
                    <a:pt x="109" y="160"/>
                    <a:pt x="109" y="160"/>
                    <a:pt x="109" y="160"/>
                  </a:cubicBezTo>
                  <a:cubicBezTo>
                    <a:pt x="109" y="160"/>
                    <a:pt x="109" y="160"/>
                    <a:pt x="109" y="160"/>
                  </a:cubicBezTo>
                  <a:cubicBezTo>
                    <a:pt x="109" y="160"/>
                    <a:pt x="110" y="160"/>
                    <a:pt x="110" y="160"/>
                  </a:cubicBezTo>
                  <a:cubicBezTo>
                    <a:pt x="125" y="152"/>
                    <a:pt x="142" y="148"/>
                    <a:pt x="160" y="148"/>
                  </a:cubicBezTo>
                  <a:cubicBezTo>
                    <a:pt x="178" y="148"/>
                    <a:pt x="195" y="152"/>
                    <a:pt x="210" y="160"/>
                  </a:cubicBezTo>
                  <a:cubicBezTo>
                    <a:pt x="211" y="160"/>
                    <a:pt x="211" y="160"/>
                    <a:pt x="212" y="160"/>
                  </a:cubicBezTo>
                  <a:cubicBezTo>
                    <a:pt x="213" y="160"/>
                    <a:pt x="213" y="160"/>
                    <a:pt x="214" y="159"/>
                  </a:cubicBezTo>
                  <a:cubicBezTo>
                    <a:pt x="215" y="159"/>
                    <a:pt x="216" y="157"/>
                    <a:pt x="216" y="156"/>
                  </a:cubicBezTo>
                  <a:cubicBezTo>
                    <a:pt x="216" y="16"/>
                    <a:pt x="216" y="16"/>
                    <a:pt x="216" y="16"/>
                  </a:cubicBezTo>
                  <a:cubicBezTo>
                    <a:pt x="216" y="14"/>
                    <a:pt x="215" y="13"/>
                    <a:pt x="214" y="12"/>
                  </a:cubicBezTo>
                  <a:close/>
                  <a:moveTo>
                    <a:pt x="8" y="150"/>
                  </a:moveTo>
                  <a:cubicBezTo>
                    <a:pt x="8" y="19"/>
                    <a:pt x="8" y="19"/>
                    <a:pt x="8" y="19"/>
                  </a:cubicBezTo>
                  <a:cubicBezTo>
                    <a:pt x="23" y="12"/>
                    <a:pt x="39" y="8"/>
                    <a:pt x="56" y="8"/>
                  </a:cubicBezTo>
                  <a:cubicBezTo>
                    <a:pt x="73" y="8"/>
                    <a:pt x="89" y="12"/>
                    <a:pt x="104" y="19"/>
                  </a:cubicBezTo>
                  <a:cubicBezTo>
                    <a:pt x="104" y="150"/>
                    <a:pt x="104" y="150"/>
                    <a:pt x="104" y="150"/>
                  </a:cubicBezTo>
                  <a:cubicBezTo>
                    <a:pt x="89" y="143"/>
                    <a:pt x="73" y="140"/>
                    <a:pt x="56" y="140"/>
                  </a:cubicBezTo>
                  <a:cubicBezTo>
                    <a:pt x="39" y="140"/>
                    <a:pt x="23" y="143"/>
                    <a:pt x="8" y="150"/>
                  </a:cubicBezTo>
                  <a:close/>
                  <a:moveTo>
                    <a:pt x="208" y="150"/>
                  </a:moveTo>
                  <a:cubicBezTo>
                    <a:pt x="193" y="143"/>
                    <a:pt x="177" y="140"/>
                    <a:pt x="160" y="140"/>
                  </a:cubicBezTo>
                  <a:cubicBezTo>
                    <a:pt x="143" y="140"/>
                    <a:pt x="127" y="143"/>
                    <a:pt x="112" y="150"/>
                  </a:cubicBezTo>
                  <a:cubicBezTo>
                    <a:pt x="112" y="19"/>
                    <a:pt x="112" y="19"/>
                    <a:pt x="112" y="19"/>
                  </a:cubicBezTo>
                  <a:cubicBezTo>
                    <a:pt x="127" y="12"/>
                    <a:pt x="143" y="8"/>
                    <a:pt x="160" y="8"/>
                  </a:cubicBezTo>
                  <a:cubicBezTo>
                    <a:pt x="177" y="8"/>
                    <a:pt x="193" y="12"/>
                    <a:pt x="208" y="19"/>
                  </a:cubicBezTo>
                  <a:lnTo>
                    <a:pt x="208" y="150"/>
                  </a:lnTo>
                  <a:close/>
                </a:path>
              </a:pathLst>
            </a:custGeom>
            <a:solidFill>
              <a:schemeClr val="accent4"/>
            </a:solidFill>
            <a:ln w="6350">
              <a:solidFill>
                <a:schemeClr val="accent4"/>
              </a:solidFill>
            </a:ln>
          </p:spPr>
          <p:txBody>
            <a:bodyPr vert="horz" wrap="square" lIns="177150" tIns="88577" rIns="177150" bIns="88577" numCol="1" anchor="t" anchorCtr="0" compatLnSpc="1">
              <a:prstTxWarp prst="textNoShape">
                <a:avLst/>
              </a:prstTxWarp>
            </a:bodyPr>
            <a:lstStyle/>
            <a:p>
              <a:endParaRPr lang="en-US" sz="3490" dirty="0"/>
            </a:p>
          </p:txBody>
        </p:sp>
        <p:cxnSp>
          <p:nvCxnSpPr>
            <p:cNvPr id="7" name="Conector recto 6">
              <a:extLst>
                <a:ext uri="{FF2B5EF4-FFF2-40B4-BE49-F238E27FC236}">
                  <a16:creationId xmlns:a16="http://schemas.microsoft.com/office/drawing/2014/main" id="{ABB6DDA4-675D-0C4A-8193-CA0BB2F7BD7A}"/>
                </a:ext>
              </a:extLst>
            </p:cNvPr>
            <p:cNvCxnSpPr>
              <a:cxnSpLocks/>
            </p:cNvCxnSpPr>
            <p:nvPr/>
          </p:nvCxnSpPr>
          <p:spPr>
            <a:xfrm>
              <a:off x="768695" y="4729226"/>
              <a:ext cx="10169538"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sp>
          <p:nvSpPr>
            <p:cNvPr id="436" name="Rectangle 435">
              <a:extLst>
                <a:ext uri="{FF2B5EF4-FFF2-40B4-BE49-F238E27FC236}">
                  <a16:creationId xmlns:a16="http://schemas.microsoft.com/office/drawing/2014/main" id="{308C36DE-C586-40E6-B416-BED758D1799C}"/>
                </a:ext>
              </a:extLst>
            </p:cNvPr>
            <p:cNvSpPr/>
            <p:nvPr/>
          </p:nvSpPr>
          <p:spPr>
            <a:xfrm>
              <a:off x="394032" y="4159094"/>
              <a:ext cx="10434836" cy="668027"/>
            </a:xfrm>
            <a:prstGeom prst="rect">
              <a:avLst/>
            </a:prstGeom>
            <a:noFill/>
            <a:ln w="12700" cap="flat" cmpd="sng" algn="ctr">
              <a:noFill/>
              <a:prstDash val="solid"/>
            </a:ln>
            <a:effectLst/>
          </p:spPr>
          <p:txBody>
            <a:bodyPr lIns="930141" rtlCol="0" anchor="ctr"/>
            <a:lstStyle/>
            <a:p>
              <a:pPr defTabSz="917528">
                <a:defRPr/>
              </a:pPr>
              <a:r>
                <a:rPr lang="en-US" sz="2400" b="1" kern="0" dirty="0">
                  <a:solidFill>
                    <a:schemeClr val="accent4"/>
                  </a:solidFill>
                </a:rPr>
                <a:t>Introduction</a:t>
              </a:r>
            </a:p>
          </p:txBody>
        </p:sp>
      </p:grpSp>
      <p:sp>
        <p:nvSpPr>
          <p:cNvPr id="140" name="TextBox 139">
            <a:extLst>
              <a:ext uri="{FF2B5EF4-FFF2-40B4-BE49-F238E27FC236}">
                <a16:creationId xmlns:a16="http://schemas.microsoft.com/office/drawing/2014/main" id="{8912B4C2-7AF7-402A-94F6-FBA64CA5684B}"/>
              </a:ext>
            </a:extLst>
          </p:cNvPr>
          <p:cNvSpPr txBox="1"/>
          <p:nvPr/>
        </p:nvSpPr>
        <p:spPr>
          <a:xfrm>
            <a:off x="622446" y="10709077"/>
            <a:ext cx="4363148" cy="2951289"/>
          </a:xfrm>
          <a:prstGeom prst="rect">
            <a:avLst/>
          </a:prstGeom>
          <a:noFill/>
        </p:spPr>
        <p:txBody>
          <a:bodyPr wrap="square" lIns="93014" tIns="144489" rIns="93014" bIns="46958" rtlCol="0">
            <a:noAutofit/>
          </a:bodyPr>
          <a:lstStyle/>
          <a:p>
            <a:pPr marL="198000" indent="-198000" defTabSz="917528">
              <a:spcAft>
                <a:spcPts val="600"/>
              </a:spcAft>
              <a:buClr>
                <a:schemeClr val="accent1"/>
              </a:buClr>
              <a:buSzPct val="100000"/>
              <a:buFont typeface="Arial" panose="020B0604020202020204" pitchFamily="34" charset="0"/>
              <a:buChar char="•"/>
              <a:defRPr/>
            </a:pPr>
            <a:r>
              <a:rPr lang="en-US" sz="1600" kern="0" dirty="0">
                <a:solidFill>
                  <a:prstClr val="black"/>
                </a:solidFill>
                <a:cs typeface="Calibri" panose="020F0502020204030204" pitchFamily="34" charset="0"/>
              </a:rPr>
              <a:t>A total of 50 patients (V1/V1: 26; V1/V2: 24) received BI 765063 IV from 0.02 mg/kg to 36 mg/kg, q3w (Table 1)</a:t>
            </a:r>
          </a:p>
          <a:p>
            <a:pPr marL="198000" indent="-198000" defTabSz="917528">
              <a:spcAft>
                <a:spcPts val="600"/>
              </a:spcAft>
              <a:buClr>
                <a:schemeClr val="accent1"/>
              </a:buClr>
              <a:buSzPct val="100000"/>
              <a:buFont typeface="Arial" panose="020B0604020202020204" pitchFamily="34" charset="0"/>
              <a:buChar char="•"/>
              <a:defRPr/>
            </a:pPr>
            <a:r>
              <a:rPr lang="en-US" sz="1600" kern="0" dirty="0">
                <a:cs typeface="Calibri" panose="020F0502020204030204" pitchFamily="34" charset="0"/>
              </a:rPr>
              <a:t>The most frequent tumor types were:</a:t>
            </a:r>
          </a:p>
          <a:p>
            <a:pPr marL="360000" lvl="1" indent="-198000" defTabSz="917528">
              <a:buClr>
                <a:schemeClr val="accent1"/>
              </a:buClr>
              <a:buSzPct val="100000"/>
              <a:buFont typeface="Arial" panose="020B0604020202020204" pitchFamily="34" charset="0"/>
              <a:buChar char="•"/>
              <a:defRPr/>
            </a:pPr>
            <a:r>
              <a:rPr lang="en-US" sz="1600" kern="0" dirty="0">
                <a:cs typeface="Calibri" panose="020F0502020204030204" pitchFamily="34" charset="0"/>
              </a:rPr>
              <a:t>Ovarian (n=9)</a:t>
            </a:r>
          </a:p>
          <a:p>
            <a:pPr marL="360000" lvl="1" indent="-198000" defTabSz="917528">
              <a:buClr>
                <a:schemeClr val="accent1"/>
              </a:buClr>
              <a:buSzPct val="100000"/>
              <a:buFont typeface="Arial" panose="020B0604020202020204" pitchFamily="34" charset="0"/>
              <a:buChar char="•"/>
              <a:defRPr/>
            </a:pPr>
            <a:r>
              <a:rPr lang="en-US" sz="1600" kern="0" dirty="0">
                <a:cs typeface="Calibri" panose="020F0502020204030204" pitchFamily="34" charset="0"/>
              </a:rPr>
              <a:t>Colorectal (n=8)</a:t>
            </a:r>
          </a:p>
          <a:p>
            <a:pPr marL="360000" lvl="1" indent="-198000" defTabSz="917528">
              <a:buClr>
                <a:schemeClr val="accent1"/>
              </a:buClr>
              <a:buSzPct val="100000"/>
              <a:buFont typeface="Arial" panose="020B0604020202020204" pitchFamily="34" charset="0"/>
              <a:buChar char="•"/>
              <a:defRPr/>
            </a:pPr>
            <a:r>
              <a:rPr lang="en-US" sz="1600" kern="0" dirty="0">
                <a:cs typeface="Calibri" panose="020F0502020204030204" pitchFamily="34" charset="0"/>
              </a:rPr>
              <a:t>NSCLC (n=4)</a:t>
            </a:r>
          </a:p>
          <a:p>
            <a:pPr marL="360000" lvl="1" indent="-198000" defTabSz="917528">
              <a:buClr>
                <a:schemeClr val="accent1"/>
              </a:buClr>
              <a:buSzPct val="100000"/>
              <a:buFont typeface="Arial" panose="020B0604020202020204" pitchFamily="34" charset="0"/>
              <a:buChar char="•"/>
              <a:defRPr/>
            </a:pPr>
            <a:r>
              <a:rPr lang="en-US" sz="1600" kern="0" dirty="0">
                <a:cs typeface="Calibri" panose="020F0502020204030204" pitchFamily="34" charset="0"/>
              </a:rPr>
              <a:t>Breast (n=4)</a:t>
            </a:r>
          </a:p>
          <a:p>
            <a:pPr marL="360000" lvl="1" indent="-198000" defTabSz="917528">
              <a:buClr>
                <a:schemeClr val="accent1"/>
              </a:buClr>
              <a:buSzPct val="100000"/>
              <a:buFont typeface="Arial" panose="020B0604020202020204" pitchFamily="34" charset="0"/>
              <a:buChar char="•"/>
              <a:defRPr/>
            </a:pPr>
            <a:r>
              <a:rPr lang="en-US" sz="1600" kern="0" dirty="0">
                <a:cs typeface="Calibri" panose="020F0502020204030204" pitchFamily="34" charset="0"/>
              </a:rPr>
              <a:t>Melanoma (n=3)</a:t>
            </a:r>
          </a:p>
          <a:p>
            <a:pPr marL="360000" lvl="1" indent="-198000" defTabSz="917528">
              <a:buClr>
                <a:schemeClr val="accent1"/>
              </a:buClr>
              <a:buSzPct val="100000"/>
              <a:buFont typeface="Arial" panose="020B0604020202020204" pitchFamily="34" charset="0"/>
              <a:buChar char="•"/>
              <a:defRPr/>
            </a:pPr>
            <a:r>
              <a:rPr lang="en-US" sz="1600" kern="0" dirty="0">
                <a:cs typeface="Calibri" panose="020F0502020204030204" pitchFamily="34" charset="0"/>
              </a:rPr>
              <a:t>Kidney (n=3)</a:t>
            </a:r>
          </a:p>
        </p:txBody>
      </p:sp>
      <p:sp>
        <p:nvSpPr>
          <p:cNvPr id="145" name="Rectangle 144">
            <a:extLst>
              <a:ext uri="{FF2B5EF4-FFF2-40B4-BE49-F238E27FC236}">
                <a16:creationId xmlns:a16="http://schemas.microsoft.com/office/drawing/2014/main" id="{6526040E-2224-4BA6-9FBC-C493612B2AD5}"/>
              </a:ext>
            </a:extLst>
          </p:cNvPr>
          <p:cNvSpPr/>
          <p:nvPr/>
        </p:nvSpPr>
        <p:spPr>
          <a:xfrm>
            <a:off x="4891786" y="10771784"/>
            <a:ext cx="5956730" cy="273913"/>
          </a:xfrm>
          <a:prstGeom prst="rect">
            <a:avLst/>
          </a:prstGeom>
        </p:spPr>
        <p:txBody>
          <a:bodyPr wrap="square" lIns="93014" tIns="93014" rIns="93014" bIns="93014">
            <a:noAutofit/>
          </a:bodyPr>
          <a:lstStyle/>
          <a:p>
            <a:pPr defTabSz="917528">
              <a:spcAft>
                <a:spcPts val="603"/>
              </a:spcAft>
              <a:defRPr/>
            </a:pPr>
            <a:r>
              <a:rPr lang="en-US" sz="1600" b="1" kern="0" dirty="0">
                <a:solidFill>
                  <a:prstClr val="black"/>
                </a:solidFill>
                <a:cs typeface="Calibri" panose="020F0502020204030204" pitchFamily="34" charset="0"/>
              </a:rPr>
              <a:t>Table 1. Patient demographics and disease characteristics</a:t>
            </a:r>
          </a:p>
        </p:txBody>
      </p:sp>
      <p:grpSp>
        <p:nvGrpSpPr>
          <p:cNvPr id="10" name="Group 9">
            <a:extLst>
              <a:ext uri="{FF2B5EF4-FFF2-40B4-BE49-F238E27FC236}">
                <a16:creationId xmlns:a16="http://schemas.microsoft.com/office/drawing/2014/main" id="{69EE85B4-D595-2540-94D3-E6D9FB217783}"/>
              </a:ext>
            </a:extLst>
          </p:cNvPr>
          <p:cNvGrpSpPr/>
          <p:nvPr/>
        </p:nvGrpSpPr>
        <p:grpSpPr>
          <a:xfrm>
            <a:off x="336058" y="7923016"/>
            <a:ext cx="10693234" cy="669701"/>
            <a:chOff x="147148" y="3235205"/>
            <a:chExt cx="4138690" cy="259200"/>
          </a:xfrm>
        </p:grpSpPr>
        <p:sp>
          <p:nvSpPr>
            <p:cNvPr id="439" name="Rectangle 438">
              <a:extLst>
                <a:ext uri="{FF2B5EF4-FFF2-40B4-BE49-F238E27FC236}">
                  <a16:creationId xmlns:a16="http://schemas.microsoft.com/office/drawing/2014/main" id="{CF7D0ECC-6A8D-4629-B395-5DA9ABABAF83}"/>
                </a:ext>
              </a:extLst>
            </p:cNvPr>
            <p:cNvSpPr/>
            <p:nvPr/>
          </p:nvSpPr>
          <p:spPr>
            <a:xfrm>
              <a:off x="147148" y="3235205"/>
              <a:ext cx="4138690" cy="259200"/>
            </a:xfrm>
            <a:prstGeom prst="rect">
              <a:avLst/>
            </a:prstGeom>
            <a:noFill/>
            <a:ln w="12700" cap="flat" cmpd="sng" algn="ctr">
              <a:noFill/>
              <a:prstDash val="solid"/>
            </a:ln>
            <a:effectLst/>
          </p:spPr>
          <p:txBody>
            <a:bodyPr lIns="930141" rtlCol="0" anchor="ctr"/>
            <a:lstStyle/>
            <a:p>
              <a:pPr defTabSz="917528">
                <a:defRPr/>
              </a:pPr>
              <a:r>
                <a:rPr lang="en-US" sz="2400" b="1" kern="0" dirty="0">
                  <a:solidFill>
                    <a:schemeClr val="accent4"/>
                  </a:solidFill>
                </a:rPr>
                <a:t>Objective and Methods</a:t>
              </a:r>
            </a:p>
          </p:txBody>
        </p:sp>
        <p:pic>
          <p:nvPicPr>
            <p:cNvPr id="461" name="Gráfico 460" descr="Microscopio">
              <a:extLst>
                <a:ext uri="{FF2B5EF4-FFF2-40B4-BE49-F238E27FC236}">
                  <a16:creationId xmlns:a16="http://schemas.microsoft.com/office/drawing/2014/main" id="{3EDBDB13-AD9B-5E4F-8822-17A431643F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055" y="3248263"/>
              <a:ext cx="190653" cy="180000"/>
            </a:xfrm>
            <a:prstGeom prst="rect">
              <a:avLst/>
            </a:prstGeom>
          </p:spPr>
        </p:pic>
        <p:cxnSp>
          <p:nvCxnSpPr>
            <p:cNvPr id="470" name="Conector recto 6">
              <a:extLst>
                <a:ext uri="{FF2B5EF4-FFF2-40B4-BE49-F238E27FC236}">
                  <a16:creationId xmlns:a16="http://schemas.microsoft.com/office/drawing/2014/main" id="{C3CAA5C9-2200-4023-9BBD-BECF718357AB}"/>
                </a:ext>
              </a:extLst>
            </p:cNvPr>
            <p:cNvCxnSpPr>
              <a:cxnSpLocks/>
            </p:cNvCxnSpPr>
            <p:nvPr/>
          </p:nvCxnSpPr>
          <p:spPr>
            <a:xfrm>
              <a:off x="298450" y="3453638"/>
              <a:ext cx="3935999" cy="0"/>
            </a:xfrm>
            <a:prstGeom prst="line">
              <a:avLst/>
            </a:prstGeom>
            <a:noFill/>
            <a:ln w="6350" cap="flat" cmpd="sng" algn="ctr">
              <a:solidFill>
                <a:srgbClr val="00397E"/>
              </a:solidFill>
              <a:prstDash val="solid"/>
            </a:ln>
            <a:effectLst/>
          </p:spPr>
        </p:cxnSp>
      </p:grpSp>
      <p:graphicFrame>
        <p:nvGraphicFramePr>
          <p:cNvPr id="658" name="Table 657">
            <a:extLst>
              <a:ext uri="{FF2B5EF4-FFF2-40B4-BE49-F238E27FC236}">
                <a16:creationId xmlns:a16="http://schemas.microsoft.com/office/drawing/2014/main" id="{26DB4E7F-07A1-451F-BE13-5CA1F2709884}"/>
              </a:ext>
            </a:extLst>
          </p:cNvPr>
          <p:cNvGraphicFramePr>
            <a:graphicFrameLocks noGrp="1"/>
          </p:cNvGraphicFramePr>
          <p:nvPr>
            <p:extLst>
              <p:ext uri="{D42A27DB-BD31-4B8C-83A1-F6EECF244321}">
                <p14:modId xmlns:p14="http://schemas.microsoft.com/office/powerpoint/2010/main" val="2810425840"/>
              </p:ext>
            </p:extLst>
          </p:nvPr>
        </p:nvGraphicFramePr>
        <p:xfrm>
          <a:off x="4985593" y="11155572"/>
          <a:ext cx="5766669" cy="2664069"/>
        </p:xfrm>
        <a:graphic>
          <a:graphicData uri="http://schemas.openxmlformats.org/drawingml/2006/table">
            <a:tbl>
              <a:tblPr firstRow="1" bandRow="1"/>
              <a:tblGrid>
                <a:gridCol w="3774240">
                  <a:extLst>
                    <a:ext uri="{9D8B030D-6E8A-4147-A177-3AD203B41FA5}">
                      <a16:colId xmlns:a16="http://schemas.microsoft.com/office/drawing/2014/main" val="2878539895"/>
                    </a:ext>
                  </a:extLst>
                </a:gridCol>
                <a:gridCol w="1992429">
                  <a:extLst>
                    <a:ext uri="{9D8B030D-6E8A-4147-A177-3AD203B41FA5}">
                      <a16:colId xmlns:a16="http://schemas.microsoft.com/office/drawing/2014/main" val="2339457127"/>
                    </a:ext>
                  </a:extLst>
                </a:gridCol>
              </a:tblGrid>
              <a:tr h="317039">
                <a:tc>
                  <a:txBody>
                    <a:bodyPr/>
                    <a:lstStyle>
                      <a:lvl1pPr marL="0" algn="l" defTabSz="1728088" rtl="0" eaLnBrk="1" latinLnBrk="0" hangingPunct="1">
                        <a:defRPr sz="3415" b="1" kern="1200">
                          <a:solidFill>
                            <a:schemeClr val="lt1"/>
                          </a:solidFill>
                          <a:latin typeface="Arial"/>
                        </a:defRPr>
                      </a:lvl1pPr>
                      <a:lvl2pPr marL="864045" algn="l" defTabSz="1728088" rtl="0" eaLnBrk="1" latinLnBrk="0" hangingPunct="1">
                        <a:defRPr sz="3415" b="1" kern="1200">
                          <a:solidFill>
                            <a:schemeClr val="lt1"/>
                          </a:solidFill>
                          <a:latin typeface="Arial"/>
                        </a:defRPr>
                      </a:lvl2pPr>
                      <a:lvl3pPr marL="1728088" algn="l" defTabSz="1728088" rtl="0" eaLnBrk="1" latinLnBrk="0" hangingPunct="1">
                        <a:defRPr sz="3415" b="1" kern="1200">
                          <a:solidFill>
                            <a:schemeClr val="lt1"/>
                          </a:solidFill>
                          <a:latin typeface="Arial"/>
                        </a:defRPr>
                      </a:lvl3pPr>
                      <a:lvl4pPr marL="2592133" algn="l" defTabSz="1728088" rtl="0" eaLnBrk="1" latinLnBrk="0" hangingPunct="1">
                        <a:defRPr sz="3415" b="1" kern="1200">
                          <a:solidFill>
                            <a:schemeClr val="lt1"/>
                          </a:solidFill>
                          <a:latin typeface="Arial"/>
                        </a:defRPr>
                      </a:lvl4pPr>
                      <a:lvl5pPr marL="3456177" algn="l" defTabSz="1728088" rtl="0" eaLnBrk="1" latinLnBrk="0" hangingPunct="1">
                        <a:defRPr sz="3415" b="1" kern="1200">
                          <a:solidFill>
                            <a:schemeClr val="lt1"/>
                          </a:solidFill>
                          <a:latin typeface="Arial"/>
                        </a:defRPr>
                      </a:lvl5pPr>
                      <a:lvl6pPr marL="4320221" algn="l" defTabSz="1728088" rtl="0" eaLnBrk="1" latinLnBrk="0" hangingPunct="1">
                        <a:defRPr sz="3415" b="1" kern="1200">
                          <a:solidFill>
                            <a:schemeClr val="lt1"/>
                          </a:solidFill>
                          <a:latin typeface="Arial"/>
                        </a:defRPr>
                      </a:lvl6pPr>
                      <a:lvl7pPr marL="5184266" algn="l" defTabSz="1728088" rtl="0" eaLnBrk="1" latinLnBrk="0" hangingPunct="1">
                        <a:defRPr sz="3415" b="1" kern="1200">
                          <a:solidFill>
                            <a:schemeClr val="lt1"/>
                          </a:solidFill>
                          <a:latin typeface="Arial"/>
                        </a:defRPr>
                      </a:lvl7pPr>
                      <a:lvl8pPr marL="6048310" algn="l" defTabSz="1728088" rtl="0" eaLnBrk="1" latinLnBrk="0" hangingPunct="1">
                        <a:defRPr sz="3415" b="1" kern="1200">
                          <a:solidFill>
                            <a:schemeClr val="lt1"/>
                          </a:solidFill>
                          <a:latin typeface="Arial"/>
                        </a:defRPr>
                      </a:lvl8pPr>
                      <a:lvl9pPr marL="6912354" algn="l" defTabSz="1728088" rtl="0" eaLnBrk="1" latinLnBrk="0" hangingPunct="1">
                        <a:defRPr sz="3415" b="1" kern="1200">
                          <a:solidFill>
                            <a:schemeClr val="lt1"/>
                          </a:solidFill>
                          <a:latin typeface="Arial"/>
                        </a:defRPr>
                      </a:lvl9pPr>
                    </a:lstStyle>
                    <a:p>
                      <a:pPr>
                        <a:lnSpc>
                          <a:spcPct val="100000"/>
                        </a:lnSpc>
                      </a:pPr>
                      <a:endParaRPr lang="en-US" sz="1500" b="1" dirty="0">
                        <a:latin typeface="+mn-lt"/>
                      </a:endParaRP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US" sz="1500" b="1">
                          <a:solidFill>
                            <a:schemeClr val="bg1"/>
                          </a:solidFill>
                          <a:latin typeface="+mn-lt"/>
                        </a:rPr>
                        <a:t>All patients (N=50)</a:t>
                      </a: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extLst>
                  <a:ext uri="{0D108BD9-81ED-4DB2-BD59-A6C34878D82A}">
                    <a16:rowId xmlns:a16="http://schemas.microsoft.com/office/drawing/2014/main" val="2068955231"/>
                  </a:ext>
                </a:extLst>
              </a:tr>
              <a:tr h="266663">
                <a:tc>
                  <a:txBody>
                    <a:bodyPr/>
                    <a:lstStyle>
                      <a:lvl1pPr marL="0" algn="l" defTabSz="1728088" rtl="0" eaLnBrk="1" latinLnBrk="0" hangingPunct="1">
                        <a:defRPr sz="3415" kern="1200">
                          <a:solidFill>
                            <a:schemeClr val="dk1"/>
                          </a:solidFill>
                          <a:latin typeface="Arial"/>
                        </a:defRPr>
                      </a:lvl1pPr>
                      <a:lvl2pPr marL="864045" algn="l" defTabSz="1728088" rtl="0" eaLnBrk="1" latinLnBrk="0" hangingPunct="1">
                        <a:defRPr sz="3415" kern="1200">
                          <a:solidFill>
                            <a:schemeClr val="dk1"/>
                          </a:solidFill>
                          <a:latin typeface="Arial"/>
                        </a:defRPr>
                      </a:lvl2pPr>
                      <a:lvl3pPr marL="1728088" algn="l" defTabSz="1728088" rtl="0" eaLnBrk="1" latinLnBrk="0" hangingPunct="1">
                        <a:defRPr sz="3415" kern="1200">
                          <a:solidFill>
                            <a:schemeClr val="dk1"/>
                          </a:solidFill>
                          <a:latin typeface="Arial"/>
                        </a:defRPr>
                      </a:lvl3pPr>
                      <a:lvl4pPr marL="2592133" algn="l" defTabSz="1728088" rtl="0" eaLnBrk="1" latinLnBrk="0" hangingPunct="1">
                        <a:defRPr sz="3415" kern="1200">
                          <a:solidFill>
                            <a:schemeClr val="dk1"/>
                          </a:solidFill>
                          <a:latin typeface="Arial"/>
                        </a:defRPr>
                      </a:lvl4pPr>
                      <a:lvl5pPr marL="3456177" algn="l" defTabSz="1728088" rtl="0" eaLnBrk="1" latinLnBrk="0" hangingPunct="1">
                        <a:defRPr sz="3415" kern="1200">
                          <a:solidFill>
                            <a:schemeClr val="dk1"/>
                          </a:solidFill>
                          <a:latin typeface="Arial"/>
                        </a:defRPr>
                      </a:lvl5pPr>
                      <a:lvl6pPr marL="4320221" algn="l" defTabSz="1728088" rtl="0" eaLnBrk="1" latinLnBrk="0" hangingPunct="1">
                        <a:defRPr sz="3415" kern="1200">
                          <a:solidFill>
                            <a:schemeClr val="dk1"/>
                          </a:solidFill>
                          <a:latin typeface="Arial"/>
                        </a:defRPr>
                      </a:lvl6pPr>
                      <a:lvl7pPr marL="5184266" algn="l" defTabSz="1728088" rtl="0" eaLnBrk="1" latinLnBrk="0" hangingPunct="1">
                        <a:defRPr sz="3415" kern="1200">
                          <a:solidFill>
                            <a:schemeClr val="dk1"/>
                          </a:solidFill>
                          <a:latin typeface="Arial"/>
                        </a:defRPr>
                      </a:lvl7pPr>
                      <a:lvl8pPr marL="6048310" algn="l" defTabSz="1728088" rtl="0" eaLnBrk="1" latinLnBrk="0" hangingPunct="1">
                        <a:defRPr sz="3415" kern="1200">
                          <a:solidFill>
                            <a:schemeClr val="dk1"/>
                          </a:solidFill>
                          <a:latin typeface="Arial"/>
                        </a:defRPr>
                      </a:lvl8pPr>
                      <a:lvl9pPr marL="6912354" algn="l" defTabSz="1728088" rtl="0" eaLnBrk="1" latinLnBrk="0" hangingPunct="1">
                        <a:defRPr sz="3415" kern="1200">
                          <a:solidFill>
                            <a:schemeClr val="dk1"/>
                          </a:solidFill>
                          <a:latin typeface="Arial"/>
                        </a:defRPr>
                      </a:lvl9pPr>
                    </a:lstStyle>
                    <a:p>
                      <a:pPr>
                        <a:lnSpc>
                          <a:spcPct val="100000"/>
                        </a:lnSpc>
                      </a:pPr>
                      <a:r>
                        <a:rPr lang="en-GB" sz="1500" b="0" noProof="0" dirty="0">
                          <a:latin typeface="+mn-lt"/>
                        </a:rPr>
                        <a:t>Median age,</a:t>
                      </a:r>
                      <a:r>
                        <a:rPr lang="en-GB" sz="1500" b="0" baseline="0" noProof="0" dirty="0">
                          <a:latin typeface="+mn-lt"/>
                        </a:rPr>
                        <a:t> years (range)</a:t>
                      </a:r>
                      <a:endParaRPr lang="en-GB" sz="1500" b="0" noProof="0" dirty="0">
                        <a:latin typeface="+mn-lt"/>
                      </a:endParaRP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C"/>
                    </a:solidFill>
                  </a:tcPr>
                </a:tc>
                <a:tc>
                  <a:txBody>
                    <a:bodyPr/>
                    <a:lstStyle/>
                    <a:p>
                      <a:pPr algn="ctr">
                        <a:lnSpc>
                          <a:spcPct val="115000"/>
                        </a:lnSpc>
                        <a:spcAft>
                          <a:spcPts val="0"/>
                        </a:spcAft>
                      </a:pPr>
                      <a:r>
                        <a:rPr lang="en-US" sz="1500" b="0" dirty="0">
                          <a:solidFill>
                            <a:schemeClr val="tx1"/>
                          </a:solidFill>
                          <a:effectLst/>
                          <a:latin typeface="+mn-lt"/>
                          <a:ea typeface="Calibri" panose="020F0502020204030204" pitchFamily="34" charset="0"/>
                          <a:cs typeface="Times New Roman" panose="02020603050405020304" pitchFamily="18" charset="0"/>
                        </a:rPr>
                        <a:t>   60 (37–76)</a:t>
                      </a:r>
                    </a:p>
                  </a:txBody>
                  <a:tcPr marL="36000" marR="3600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C"/>
                    </a:solidFill>
                  </a:tcPr>
                </a:tc>
                <a:extLst>
                  <a:ext uri="{0D108BD9-81ED-4DB2-BD59-A6C34878D82A}">
                    <a16:rowId xmlns:a16="http://schemas.microsoft.com/office/drawing/2014/main" val="2208286528"/>
                  </a:ext>
                </a:extLst>
              </a:tr>
              <a:tr h="266663">
                <a:tc>
                  <a:txBody>
                    <a:bodyPr/>
                    <a:lstStyle>
                      <a:lvl1pPr marL="0" algn="l" defTabSz="1728088" rtl="0" eaLnBrk="1" latinLnBrk="0" hangingPunct="1">
                        <a:defRPr sz="3415" kern="1200">
                          <a:solidFill>
                            <a:schemeClr val="dk1"/>
                          </a:solidFill>
                          <a:latin typeface="Arial"/>
                        </a:defRPr>
                      </a:lvl1pPr>
                      <a:lvl2pPr marL="864045" algn="l" defTabSz="1728088" rtl="0" eaLnBrk="1" latinLnBrk="0" hangingPunct="1">
                        <a:defRPr sz="3415" kern="1200">
                          <a:solidFill>
                            <a:schemeClr val="dk1"/>
                          </a:solidFill>
                          <a:latin typeface="Arial"/>
                        </a:defRPr>
                      </a:lvl2pPr>
                      <a:lvl3pPr marL="1728088" algn="l" defTabSz="1728088" rtl="0" eaLnBrk="1" latinLnBrk="0" hangingPunct="1">
                        <a:defRPr sz="3415" kern="1200">
                          <a:solidFill>
                            <a:schemeClr val="dk1"/>
                          </a:solidFill>
                          <a:latin typeface="Arial"/>
                        </a:defRPr>
                      </a:lvl3pPr>
                      <a:lvl4pPr marL="2592133" algn="l" defTabSz="1728088" rtl="0" eaLnBrk="1" latinLnBrk="0" hangingPunct="1">
                        <a:defRPr sz="3415" kern="1200">
                          <a:solidFill>
                            <a:schemeClr val="dk1"/>
                          </a:solidFill>
                          <a:latin typeface="Arial"/>
                        </a:defRPr>
                      </a:lvl4pPr>
                      <a:lvl5pPr marL="3456177" algn="l" defTabSz="1728088" rtl="0" eaLnBrk="1" latinLnBrk="0" hangingPunct="1">
                        <a:defRPr sz="3415" kern="1200">
                          <a:solidFill>
                            <a:schemeClr val="dk1"/>
                          </a:solidFill>
                          <a:latin typeface="Arial"/>
                        </a:defRPr>
                      </a:lvl5pPr>
                      <a:lvl6pPr marL="4320221" algn="l" defTabSz="1728088" rtl="0" eaLnBrk="1" latinLnBrk="0" hangingPunct="1">
                        <a:defRPr sz="3415" kern="1200">
                          <a:solidFill>
                            <a:schemeClr val="dk1"/>
                          </a:solidFill>
                          <a:latin typeface="Arial"/>
                        </a:defRPr>
                      </a:lvl6pPr>
                      <a:lvl7pPr marL="5184266" algn="l" defTabSz="1728088" rtl="0" eaLnBrk="1" latinLnBrk="0" hangingPunct="1">
                        <a:defRPr sz="3415" kern="1200">
                          <a:solidFill>
                            <a:schemeClr val="dk1"/>
                          </a:solidFill>
                          <a:latin typeface="Arial"/>
                        </a:defRPr>
                      </a:lvl7pPr>
                      <a:lvl8pPr marL="6048310" algn="l" defTabSz="1728088" rtl="0" eaLnBrk="1" latinLnBrk="0" hangingPunct="1">
                        <a:defRPr sz="3415" kern="1200">
                          <a:solidFill>
                            <a:schemeClr val="dk1"/>
                          </a:solidFill>
                          <a:latin typeface="Arial"/>
                        </a:defRPr>
                      </a:lvl8pPr>
                      <a:lvl9pPr marL="6912354" algn="l" defTabSz="1728088" rtl="0" eaLnBrk="1" latinLnBrk="0" hangingPunct="1">
                        <a:defRPr sz="3415" kern="1200">
                          <a:solidFill>
                            <a:schemeClr val="dk1"/>
                          </a:solidFill>
                          <a:latin typeface="Arial"/>
                        </a:defRPr>
                      </a:lvl9pPr>
                    </a:lstStyle>
                    <a:p>
                      <a:pPr>
                        <a:lnSpc>
                          <a:spcPct val="100000"/>
                        </a:lnSpc>
                      </a:pPr>
                      <a:r>
                        <a:rPr lang="en-US" sz="1500" b="0" dirty="0">
                          <a:latin typeface="+mn-lt"/>
                        </a:rPr>
                        <a:t>Female, n (%)</a:t>
                      </a: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a:txBody>
                    <a:bodyPr/>
                    <a:lstStyle/>
                    <a:p>
                      <a:pPr algn="ct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28</a:t>
                      </a:r>
                      <a:r>
                        <a:rPr lang="en-GB" sz="1500" b="0" baseline="0" dirty="0">
                          <a:effectLst/>
                          <a:latin typeface="+mn-lt"/>
                          <a:ea typeface="Calibri" panose="020F0502020204030204" pitchFamily="34" charset="0"/>
                          <a:cs typeface="Times New Roman" panose="02020603050405020304" pitchFamily="18" charset="0"/>
                        </a:rPr>
                        <a:t> (56.0)</a:t>
                      </a:r>
                      <a:endParaRPr lang="en-GB" sz="1500" b="0" dirty="0">
                        <a:effectLst/>
                        <a:latin typeface="+mn-lt"/>
                        <a:ea typeface="Calibri" panose="020F0502020204030204" pitchFamily="34" charset="0"/>
                        <a:cs typeface="Times New Roman" panose="02020603050405020304" pitchFamily="18" charset="0"/>
                      </a:endParaRPr>
                    </a:p>
                  </a:txBody>
                  <a:tcPr marL="36000" marR="3600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extLst>
                  <a:ext uri="{0D108BD9-81ED-4DB2-BD59-A6C34878D82A}">
                    <a16:rowId xmlns:a16="http://schemas.microsoft.com/office/drawing/2014/main" val="822775667"/>
                  </a:ext>
                </a:extLst>
              </a:tr>
              <a:tr h="253429">
                <a:tc>
                  <a:txBody>
                    <a:bodyPr/>
                    <a:lstStyle/>
                    <a:p>
                      <a:r>
                        <a:rPr lang="en-GB" sz="1500" b="0" dirty="0">
                          <a:latin typeface="+mn-lt"/>
                        </a:rPr>
                        <a:t>White</a:t>
                      </a:r>
                      <a:r>
                        <a:rPr lang="en-US" sz="1500" b="0" dirty="0">
                          <a:latin typeface="+mn-lt"/>
                        </a:rPr>
                        <a:t>, n (%)</a:t>
                      </a:r>
                      <a:endParaRPr lang="en-GB" sz="1500" b="0" dirty="0">
                        <a:latin typeface="+mn-lt"/>
                      </a:endParaRP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US" sz="1500" b="0" dirty="0">
                          <a:latin typeface="+mn-lt"/>
                        </a:rPr>
                        <a:t>49 (98.0)</a:t>
                      </a: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C"/>
                    </a:solidFill>
                  </a:tcPr>
                </a:tc>
                <a:extLst>
                  <a:ext uri="{0D108BD9-81ED-4DB2-BD59-A6C34878D82A}">
                    <a16:rowId xmlns:a16="http://schemas.microsoft.com/office/drawing/2014/main" val="2645404562"/>
                  </a:ext>
                </a:extLst>
              </a:tr>
              <a:tr h="253429">
                <a:tc>
                  <a:txBody>
                    <a:bodyPr/>
                    <a:lstStyle/>
                    <a:p>
                      <a:r>
                        <a:rPr lang="en-GB" sz="1500" b="0">
                          <a:solidFill>
                            <a:schemeClr val="tx1"/>
                          </a:solidFill>
                          <a:latin typeface="+mn-lt"/>
                        </a:rPr>
                        <a:t>Metastatic disease at screening</a:t>
                      </a:r>
                      <a:r>
                        <a:rPr lang="en-US" sz="1500" b="0">
                          <a:solidFill>
                            <a:schemeClr val="tx1"/>
                          </a:solidFill>
                          <a:latin typeface="+mn-lt"/>
                        </a:rPr>
                        <a:t>, n (%)</a:t>
                      </a:r>
                      <a:endParaRPr lang="en-GB" sz="1500" b="0">
                        <a:solidFill>
                          <a:schemeClr val="tx1"/>
                        </a:solidFill>
                        <a:latin typeface="+mn-lt"/>
                      </a:endParaRP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US" sz="1500" b="0" dirty="0">
                          <a:solidFill>
                            <a:schemeClr val="tx1"/>
                          </a:solidFill>
                          <a:latin typeface="+mn-lt"/>
                        </a:rPr>
                        <a:t>  50 (100.0)</a:t>
                      </a: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extLst>
                  <a:ext uri="{0D108BD9-81ED-4DB2-BD59-A6C34878D82A}">
                    <a16:rowId xmlns:a16="http://schemas.microsoft.com/office/drawing/2014/main" val="756342614"/>
                  </a:ext>
                </a:extLst>
              </a:tr>
              <a:tr h="266663">
                <a:tc>
                  <a:txBody>
                    <a:bodyPr/>
                    <a:lstStyle/>
                    <a:p>
                      <a:pPr>
                        <a:lnSpc>
                          <a:spcPct val="100000"/>
                        </a:lnSpc>
                      </a:pPr>
                      <a:r>
                        <a:rPr lang="en-GB" sz="1500" b="0" noProof="0" dirty="0">
                          <a:latin typeface="+mn-lt"/>
                        </a:rPr>
                        <a:t>ECOG PS at</a:t>
                      </a:r>
                      <a:r>
                        <a:rPr lang="en-GB" sz="1500" b="0" baseline="0" noProof="0" dirty="0">
                          <a:latin typeface="+mn-lt"/>
                        </a:rPr>
                        <a:t> baseline</a:t>
                      </a:r>
                      <a:r>
                        <a:rPr lang="en-GB" sz="1500" b="0" noProof="0" dirty="0">
                          <a:latin typeface="+mn-lt"/>
                        </a:rPr>
                        <a:t>,</a:t>
                      </a:r>
                      <a:r>
                        <a:rPr lang="en-GB" sz="1500" b="0" baseline="0" noProof="0" dirty="0">
                          <a:latin typeface="+mn-lt"/>
                        </a:rPr>
                        <a:t> </a:t>
                      </a:r>
                      <a:r>
                        <a:rPr lang="en-US" sz="1500" b="0" dirty="0">
                          <a:latin typeface="+mn-lt"/>
                        </a:rPr>
                        <a:t>n (%)</a:t>
                      </a:r>
                      <a:r>
                        <a:rPr lang="en-GB" sz="1500" b="0" noProof="0" dirty="0">
                          <a:latin typeface="+mn-lt"/>
                        </a:rPr>
                        <a:t> </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AF6"/>
                    </a:solidFill>
                  </a:tcPr>
                </a:tc>
                <a:tc>
                  <a:txBody>
                    <a:bodyPr/>
                    <a:lstStyle/>
                    <a:p>
                      <a:pPr algn="ctr">
                        <a:lnSpc>
                          <a:spcPct val="115000"/>
                        </a:lnSpc>
                        <a:spcAft>
                          <a:spcPts val="0"/>
                        </a:spcAft>
                      </a:pPr>
                      <a:endParaRPr lang="en-GB" sz="1500" b="0" dirty="0">
                        <a:effectLst/>
                        <a:latin typeface="+mn-lt"/>
                        <a:ea typeface="Calibri" panose="020F0502020204030204" pitchFamily="34" charset="0"/>
                        <a:cs typeface="Times New Roman" panose="02020603050405020304" pitchFamily="18" charset="0"/>
                      </a:endParaRPr>
                    </a:p>
                  </a:txBody>
                  <a:tcPr marL="36000" marR="3600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AF6"/>
                    </a:solidFill>
                  </a:tcPr>
                </a:tc>
                <a:extLst>
                  <a:ext uri="{0D108BD9-81ED-4DB2-BD59-A6C34878D82A}">
                    <a16:rowId xmlns:a16="http://schemas.microsoft.com/office/drawing/2014/main" val="2353280150"/>
                  </a:ext>
                </a:extLst>
              </a:tr>
              <a:tr h="266663">
                <a:tc>
                  <a:txBody>
                    <a:bodyPr/>
                    <a:lstStyle>
                      <a:lvl1pPr marL="0" algn="l" defTabSz="1728088" rtl="0" eaLnBrk="1" latinLnBrk="0" hangingPunct="1">
                        <a:defRPr sz="3415" kern="1200">
                          <a:solidFill>
                            <a:schemeClr val="dk1"/>
                          </a:solidFill>
                          <a:latin typeface="Arial"/>
                        </a:defRPr>
                      </a:lvl1pPr>
                      <a:lvl2pPr marL="864045" algn="l" defTabSz="1728088" rtl="0" eaLnBrk="1" latinLnBrk="0" hangingPunct="1">
                        <a:defRPr sz="3415" kern="1200">
                          <a:solidFill>
                            <a:schemeClr val="dk1"/>
                          </a:solidFill>
                          <a:latin typeface="Arial"/>
                        </a:defRPr>
                      </a:lvl2pPr>
                      <a:lvl3pPr marL="1728088" algn="l" defTabSz="1728088" rtl="0" eaLnBrk="1" latinLnBrk="0" hangingPunct="1">
                        <a:defRPr sz="3415" kern="1200">
                          <a:solidFill>
                            <a:schemeClr val="dk1"/>
                          </a:solidFill>
                          <a:latin typeface="Arial"/>
                        </a:defRPr>
                      </a:lvl3pPr>
                      <a:lvl4pPr marL="2592133" algn="l" defTabSz="1728088" rtl="0" eaLnBrk="1" latinLnBrk="0" hangingPunct="1">
                        <a:defRPr sz="3415" kern="1200">
                          <a:solidFill>
                            <a:schemeClr val="dk1"/>
                          </a:solidFill>
                          <a:latin typeface="Arial"/>
                        </a:defRPr>
                      </a:lvl4pPr>
                      <a:lvl5pPr marL="3456177" algn="l" defTabSz="1728088" rtl="0" eaLnBrk="1" latinLnBrk="0" hangingPunct="1">
                        <a:defRPr sz="3415" kern="1200">
                          <a:solidFill>
                            <a:schemeClr val="dk1"/>
                          </a:solidFill>
                          <a:latin typeface="Arial"/>
                        </a:defRPr>
                      </a:lvl5pPr>
                      <a:lvl6pPr marL="4320221" algn="l" defTabSz="1728088" rtl="0" eaLnBrk="1" latinLnBrk="0" hangingPunct="1">
                        <a:defRPr sz="3415" kern="1200">
                          <a:solidFill>
                            <a:schemeClr val="dk1"/>
                          </a:solidFill>
                          <a:latin typeface="Arial"/>
                        </a:defRPr>
                      </a:lvl6pPr>
                      <a:lvl7pPr marL="5184266" algn="l" defTabSz="1728088" rtl="0" eaLnBrk="1" latinLnBrk="0" hangingPunct="1">
                        <a:defRPr sz="3415" kern="1200">
                          <a:solidFill>
                            <a:schemeClr val="dk1"/>
                          </a:solidFill>
                          <a:latin typeface="Arial"/>
                        </a:defRPr>
                      </a:lvl7pPr>
                      <a:lvl8pPr marL="6048310" algn="l" defTabSz="1728088" rtl="0" eaLnBrk="1" latinLnBrk="0" hangingPunct="1">
                        <a:defRPr sz="3415" kern="1200">
                          <a:solidFill>
                            <a:schemeClr val="dk1"/>
                          </a:solidFill>
                          <a:latin typeface="Arial"/>
                        </a:defRPr>
                      </a:lvl8pPr>
                      <a:lvl9pPr marL="6912354" algn="l" defTabSz="1728088" rtl="0" eaLnBrk="1" latinLnBrk="0" hangingPunct="1">
                        <a:defRPr sz="3415" kern="1200">
                          <a:solidFill>
                            <a:schemeClr val="dk1"/>
                          </a:solidFill>
                          <a:latin typeface="Arial"/>
                        </a:defRPr>
                      </a:lvl9pPr>
                    </a:lstStyle>
                    <a:p>
                      <a:pPr marL="144000" indent="0">
                        <a:lnSpc>
                          <a:spcPct val="100000"/>
                        </a:lnSpc>
                      </a:pPr>
                      <a:r>
                        <a:rPr lang="en-GB" sz="1500" b="0" noProof="0" dirty="0">
                          <a:latin typeface="+mn-lt"/>
                        </a:rPr>
                        <a:t>0</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BD3EC"/>
                    </a:solidFill>
                  </a:tcPr>
                </a:tc>
                <a:tc>
                  <a:txBody>
                    <a:bodyPr/>
                    <a:lstStyle/>
                    <a:p>
                      <a:pPr algn="ct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 26 (52.0)</a:t>
                      </a:r>
                    </a:p>
                  </a:txBody>
                  <a:tcPr marL="36000" marR="3600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BD3EC"/>
                    </a:solidFill>
                  </a:tcPr>
                </a:tc>
                <a:extLst>
                  <a:ext uri="{0D108BD9-81ED-4DB2-BD59-A6C34878D82A}">
                    <a16:rowId xmlns:a16="http://schemas.microsoft.com/office/drawing/2014/main" val="486826886"/>
                  </a:ext>
                </a:extLst>
              </a:tr>
              <a:tr h="266663">
                <a:tc>
                  <a:txBody>
                    <a:bodyPr/>
                    <a:lstStyle>
                      <a:lvl1pPr marL="0" algn="l" defTabSz="1728088" rtl="0" eaLnBrk="1" latinLnBrk="0" hangingPunct="1">
                        <a:defRPr sz="3415" kern="1200">
                          <a:solidFill>
                            <a:schemeClr val="dk1"/>
                          </a:solidFill>
                          <a:latin typeface="Arial"/>
                        </a:defRPr>
                      </a:lvl1pPr>
                      <a:lvl2pPr marL="864045" algn="l" defTabSz="1728088" rtl="0" eaLnBrk="1" latinLnBrk="0" hangingPunct="1">
                        <a:defRPr sz="3415" kern="1200">
                          <a:solidFill>
                            <a:schemeClr val="dk1"/>
                          </a:solidFill>
                          <a:latin typeface="Arial"/>
                        </a:defRPr>
                      </a:lvl2pPr>
                      <a:lvl3pPr marL="1728088" algn="l" defTabSz="1728088" rtl="0" eaLnBrk="1" latinLnBrk="0" hangingPunct="1">
                        <a:defRPr sz="3415" kern="1200">
                          <a:solidFill>
                            <a:schemeClr val="dk1"/>
                          </a:solidFill>
                          <a:latin typeface="Arial"/>
                        </a:defRPr>
                      </a:lvl3pPr>
                      <a:lvl4pPr marL="2592133" algn="l" defTabSz="1728088" rtl="0" eaLnBrk="1" latinLnBrk="0" hangingPunct="1">
                        <a:defRPr sz="3415" kern="1200">
                          <a:solidFill>
                            <a:schemeClr val="dk1"/>
                          </a:solidFill>
                          <a:latin typeface="Arial"/>
                        </a:defRPr>
                      </a:lvl4pPr>
                      <a:lvl5pPr marL="3456177" algn="l" defTabSz="1728088" rtl="0" eaLnBrk="1" latinLnBrk="0" hangingPunct="1">
                        <a:defRPr sz="3415" kern="1200">
                          <a:solidFill>
                            <a:schemeClr val="dk1"/>
                          </a:solidFill>
                          <a:latin typeface="Arial"/>
                        </a:defRPr>
                      </a:lvl5pPr>
                      <a:lvl6pPr marL="4320221" algn="l" defTabSz="1728088" rtl="0" eaLnBrk="1" latinLnBrk="0" hangingPunct="1">
                        <a:defRPr sz="3415" kern="1200">
                          <a:solidFill>
                            <a:schemeClr val="dk1"/>
                          </a:solidFill>
                          <a:latin typeface="Arial"/>
                        </a:defRPr>
                      </a:lvl6pPr>
                      <a:lvl7pPr marL="5184266" algn="l" defTabSz="1728088" rtl="0" eaLnBrk="1" latinLnBrk="0" hangingPunct="1">
                        <a:defRPr sz="3415" kern="1200">
                          <a:solidFill>
                            <a:schemeClr val="dk1"/>
                          </a:solidFill>
                          <a:latin typeface="Arial"/>
                        </a:defRPr>
                      </a:lvl7pPr>
                      <a:lvl8pPr marL="6048310" algn="l" defTabSz="1728088" rtl="0" eaLnBrk="1" latinLnBrk="0" hangingPunct="1">
                        <a:defRPr sz="3415" kern="1200">
                          <a:solidFill>
                            <a:schemeClr val="dk1"/>
                          </a:solidFill>
                          <a:latin typeface="Arial"/>
                        </a:defRPr>
                      </a:lvl8pPr>
                      <a:lvl9pPr marL="6912354" algn="l" defTabSz="1728088" rtl="0" eaLnBrk="1" latinLnBrk="0" hangingPunct="1">
                        <a:defRPr sz="3415" kern="1200">
                          <a:solidFill>
                            <a:schemeClr val="dk1"/>
                          </a:solidFill>
                          <a:latin typeface="Arial"/>
                        </a:defRPr>
                      </a:lvl9pPr>
                    </a:lstStyle>
                    <a:p>
                      <a:pPr marL="144000" indent="0">
                        <a:lnSpc>
                          <a:spcPct val="100000"/>
                        </a:lnSpc>
                      </a:pPr>
                      <a:r>
                        <a:rPr lang="en-US" sz="1500" b="0" dirty="0">
                          <a:latin typeface="+mn-lt"/>
                        </a:rPr>
                        <a:t>1</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AF6"/>
                    </a:solidFill>
                  </a:tcPr>
                </a:tc>
                <a:tc>
                  <a:txBody>
                    <a:bodyPr/>
                    <a:lstStyle/>
                    <a:p>
                      <a:pPr algn="ct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 24 (48.0)</a:t>
                      </a:r>
                    </a:p>
                  </a:txBody>
                  <a:tcPr marL="36000" marR="3600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AF6"/>
                    </a:solidFill>
                  </a:tcPr>
                </a:tc>
                <a:extLst>
                  <a:ext uri="{0D108BD9-81ED-4DB2-BD59-A6C34878D82A}">
                    <a16:rowId xmlns:a16="http://schemas.microsoft.com/office/drawing/2014/main" val="637168065"/>
                  </a:ext>
                </a:extLst>
              </a:tr>
              <a:tr h="506857">
                <a:tc>
                  <a:txBody>
                    <a:bodyPr/>
                    <a:lstStyle/>
                    <a:p>
                      <a:pPr marL="0" indent="0"/>
                      <a:r>
                        <a:rPr lang="en-GB" sz="1500" b="0" dirty="0">
                          <a:solidFill>
                            <a:schemeClr val="tx1"/>
                          </a:solidFill>
                          <a:latin typeface="+mn-lt"/>
                        </a:rPr>
                        <a:t>Median number of prior lines of systemic therapies, n (range)</a:t>
                      </a: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C"/>
                    </a:solidFill>
                  </a:tcPr>
                </a:tc>
                <a:tc>
                  <a:txBody>
                    <a:bodyPr/>
                    <a:lstStyle/>
                    <a:p>
                      <a:pPr algn="ctr">
                        <a:lnSpc>
                          <a:spcPct val="100000"/>
                        </a:lnSpc>
                      </a:pPr>
                      <a:r>
                        <a:rPr lang="en-US" sz="1500" b="0" dirty="0">
                          <a:solidFill>
                            <a:schemeClr val="tx1"/>
                          </a:solidFill>
                          <a:latin typeface="+mn-lt"/>
                        </a:rPr>
                        <a:t>     5 (1–10)</a:t>
                      </a:r>
                    </a:p>
                  </a:txBody>
                  <a:tcPr marL="36000" marR="3600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C"/>
                    </a:solidFill>
                  </a:tcPr>
                </a:tc>
                <a:extLst>
                  <a:ext uri="{0D108BD9-81ED-4DB2-BD59-A6C34878D82A}">
                    <a16:rowId xmlns:a16="http://schemas.microsoft.com/office/drawing/2014/main" val="2143570915"/>
                  </a:ext>
                </a:extLst>
              </a:tr>
            </a:tbl>
          </a:graphicData>
        </a:graphic>
      </p:graphicFrame>
      <p:sp>
        <p:nvSpPr>
          <p:cNvPr id="673" name="TextBox 672">
            <a:extLst>
              <a:ext uri="{FF2B5EF4-FFF2-40B4-BE49-F238E27FC236}">
                <a16:creationId xmlns:a16="http://schemas.microsoft.com/office/drawing/2014/main" id="{1B4131C0-9236-449F-8C76-AEC78385CD14}"/>
              </a:ext>
            </a:extLst>
          </p:cNvPr>
          <p:cNvSpPr txBox="1"/>
          <p:nvPr/>
        </p:nvSpPr>
        <p:spPr>
          <a:xfrm>
            <a:off x="570229" y="14075504"/>
            <a:ext cx="10378695" cy="548683"/>
          </a:xfrm>
          <a:prstGeom prst="rect">
            <a:avLst/>
          </a:prstGeom>
          <a:noFill/>
        </p:spPr>
        <p:txBody>
          <a:bodyPr wrap="square" lIns="93014" tIns="144489" rIns="93014" bIns="46958" rtlCol="0">
            <a:noAutofit/>
          </a:bodyPr>
          <a:lstStyle/>
          <a:p>
            <a:pPr marL="52567" defTabSz="917528">
              <a:spcAft>
                <a:spcPts val="775"/>
              </a:spcAft>
              <a:buClr>
                <a:schemeClr val="accent1"/>
              </a:buClr>
              <a:buSzPct val="100000"/>
              <a:defRPr/>
            </a:pPr>
            <a:r>
              <a:rPr lang="en-US" sz="1600" b="1" kern="0" dirty="0">
                <a:solidFill>
                  <a:prstClr val="black"/>
                </a:solidFill>
                <a:latin typeface="+mj-lt"/>
                <a:cs typeface="Calibri" panose="020F0502020204030204" pitchFamily="34" charset="0"/>
              </a:rPr>
              <a:t>Figure 2. BI 765063 receptor occupancy (RO) on V1 SIRPα allele in peripheral CD14</a:t>
            </a:r>
            <a:r>
              <a:rPr lang="en-US" sz="1600" b="1" kern="0" baseline="30000" dirty="0">
                <a:solidFill>
                  <a:prstClr val="black"/>
                </a:solidFill>
                <a:latin typeface="+mj-lt"/>
                <a:cs typeface="Calibri" panose="020F0502020204030204" pitchFamily="34" charset="0"/>
              </a:rPr>
              <a:t>+</a:t>
            </a:r>
            <a:r>
              <a:rPr lang="en-US" sz="1600" b="1" kern="0" dirty="0">
                <a:solidFill>
                  <a:prstClr val="black"/>
                </a:solidFill>
                <a:latin typeface="+mj-lt"/>
                <a:cs typeface="Calibri" panose="020F0502020204030204" pitchFamily="34" charset="0"/>
              </a:rPr>
              <a:t> monocytes</a:t>
            </a:r>
          </a:p>
        </p:txBody>
      </p:sp>
      <p:grpSp>
        <p:nvGrpSpPr>
          <p:cNvPr id="105" name="Group 104">
            <a:extLst>
              <a:ext uri="{FF2B5EF4-FFF2-40B4-BE49-F238E27FC236}">
                <a16:creationId xmlns:a16="http://schemas.microsoft.com/office/drawing/2014/main" id="{378C7966-8D6E-4767-B9B4-152CB199529A}"/>
              </a:ext>
            </a:extLst>
          </p:cNvPr>
          <p:cNvGrpSpPr/>
          <p:nvPr/>
        </p:nvGrpSpPr>
        <p:grpSpPr>
          <a:xfrm>
            <a:off x="758254" y="8546817"/>
            <a:ext cx="3988450" cy="1425658"/>
            <a:chOff x="431813" y="2681978"/>
            <a:chExt cx="2281667" cy="276666"/>
          </a:xfrm>
        </p:grpSpPr>
        <p:sp>
          <p:nvSpPr>
            <p:cNvPr id="106" name="Rectangle: Rounded Corners 105">
              <a:extLst>
                <a:ext uri="{FF2B5EF4-FFF2-40B4-BE49-F238E27FC236}">
                  <a16:creationId xmlns:a16="http://schemas.microsoft.com/office/drawing/2014/main" id="{49B40207-4085-4429-A0C0-19B90FDAF8A8}"/>
                </a:ext>
              </a:extLst>
            </p:cNvPr>
            <p:cNvSpPr/>
            <p:nvPr/>
          </p:nvSpPr>
          <p:spPr>
            <a:xfrm>
              <a:off x="433760" y="2681978"/>
              <a:ext cx="2279720" cy="276666"/>
            </a:xfrm>
            <a:prstGeom prst="roundRect">
              <a:avLst>
                <a:gd name="adj" fmla="val 4205"/>
              </a:avLst>
            </a:prstGeom>
            <a:solidFill>
              <a:schemeClr val="accent1">
                <a:lumMod val="60000"/>
                <a:lumOff val="40000"/>
              </a:schemeClr>
            </a:solidFill>
            <a:ln w="25400" cap="flat" cmpd="sng" algn="ctr">
              <a:noFill/>
              <a:prstDash val="solid"/>
            </a:ln>
            <a:effectLst/>
          </p:spPr>
          <p:txBody>
            <a:bodyPr rtlCol="0" anchor="ctr"/>
            <a:lstStyle/>
            <a:p>
              <a:pPr algn="ctr" defTabSz="4036830">
                <a:defRPr/>
              </a:pPr>
              <a:endParaRPr lang="en-US" sz="1550" kern="0" dirty="0">
                <a:solidFill>
                  <a:prstClr val="white"/>
                </a:solidFill>
                <a:latin typeface="Arial"/>
                <a:cs typeface="Calibri" panose="020F0502020204030204" pitchFamily="34" charset="0"/>
              </a:endParaRPr>
            </a:p>
          </p:txBody>
        </p:sp>
        <p:sp>
          <p:nvSpPr>
            <p:cNvPr id="107" name="Rectangle: Rounded Corners 106">
              <a:extLst>
                <a:ext uri="{FF2B5EF4-FFF2-40B4-BE49-F238E27FC236}">
                  <a16:creationId xmlns:a16="http://schemas.microsoft.com/office/drawing/2014/main" id="{0C8DB67F-E54E-4304-8CC8-BD9787F7FDC2}"/>
                </a:ext>
              </a:extLst>
            </p:cNvPr>
            <p:cNvSpPr/>
            <p:nvPr/>
          </p:nvSpPr>
          <p:spPr>
            <a:xfrm>
              <a:off x="456426" y="2749373"/>
              <a:ext cx="2224056" cy="190361"/>
            </a:xfrm>
            <a:prstGeom prst="roundRect">
              <a:avLst>
                <a:gd name="adj" fmla="val 28122"/>
              </a:avLst>
            </a:prstGeom>
            <a:solidFill>
              <a:sysClr val="window" lastClr="FFFFFF"/>
            </a:solidFill>
            <a:ln w="25400" cap="flat" cmpd="sng" algn="ctr">
              <a:noFill/>
              <a:prstDash val="solid"/>
            </a:ln>
            <a:effectLst/>
          </p:spPr>
          <p:txBody>
            <a:bodyPr lIns="0" tIns="0" rIns="0" bIns="0" rtlCol="0" anchor="ctr"/>
            <a:lstStyle/>
            <a:p>
              <a:pPr algn="ctr" defTabSz="4036830">
                <a:defRPr/>
              </a:pPr>
              <a:r>
                <a:rPr lang="en-US" sz="1550" kern="0" dirty="0">
                  <a:solidFill>
                    <a:prstClr val="black">
                      <a:hueOff val="0"/>
                      <a:satOff val="0"/>
                      <a:lumOff val="0"/>
                      <a:alphaOff val="0"/>
                    </a:prstClr>
                  </a:solidFill>
                  <a:latin typeface="Arial"/>
                  <a:cs typeface="Calibri" panose="020F0502020204030204" pitchFamily="34" charset="0"/>
                </a:rPr>
                <a:t>To characterize the impact of BI 765063 on peripheral blood immune cells (PBMCs), as well as on the tumor microenvironment</a:t>
              </a:r>
              <a:endParaRPr lang="en-US" sz="1550" kern="0" dirty="0">
                <a:solidFill>
                  <a:prstClr val="white"/>
                </a:solidFill>
                <a:latin typeface="Arial"/>
                <a:cs typeface="Calibri" panose="020F0502020204030204" pitchFamily="34" charset="0"/>
              </a:endParaRPr>
            </a:p>
          </p:txBody>
        </p:sp>
        <p:sp>
          <p:nvSpPr>
            <p:cNvPr id="120" name="TextBox 119">
              <a:extLst>
                <a:ext uri="{FF2B5EF4-FFF2-40B4-BE49-F238E27FC236}">
                  <a16:creationId xmlns:a16="http://schemas.microsoft.com/office/drawing/2014/main" id="{CB43A54F-22FA-4165-9C7F-AF67477AACF9}"/>
                </a:ext>
              </a:extLst>
            </p:cNvPr>
            <p:cNvSpPr txBox="1"/>
            <p:nvPr/>
          </p:nvSpPr>
          <p:spPr>
            <a:xfrm>
              <a:off x="431813" y="2695616"/>
              <a:ext cx="2279720" cy="46289"/>
            </a:xfrm>
            <a:prstGeom prst="rect">
              <a:avLst/>
            </a:prstGeom>
            <a:noFill/>
          </p:spPr>
          <p:txBody>
            <a:bodyPr wrap="square" lIns="124019" tIns="0" rIns="124019" bIns="0" rtlCol="0">
              <a:spAutoFit/>
            </a:bodyPr>
            <a:lstStyle/>
            <a:p>
              <a:pPr algn="ctr" defTabSz="1223368">
                <a:defRPr/>
              </a:pPr>
              <a:r>
                <a:rPr lang="en-US" sz="1550" b="1" kern="0" dirty="0">
                  <a:solidFill>
                    <a:prstClr val="black"/>
                  </a:solidFill>
                  <a:latin typeface="Arial"/>
                  <a:cs typeface="Calibri" panose="020F0502020204030204" pitchFamily="34" charset="0"/>
                </a:rPr>
                <a:t>Objective of the biomarker analysis</a:t>
              </a:r>
            </a:p>
          </p:txBody>
        </p:sp>
      </p:grpSp>
      <p:sp>
        <p:nvSpPr>
          <p:cNvPr id="138" name="TextBox 137">
            <a:extLst>
              <a:ext uri="{FF2B5EF4-FFF2-40B4-BE49-F238E27FC236}">
                <a16:creationId xmlns:a16="http://schemas.microsoft.com/office/drawing/2014/main" id="{36493B82-8BEA-476C-B4A1-B86D10803E4A}"/>
              </a:ext>
            </a:extLst>
          </p:cNvPr>
          <p:cNvSpPr txBox="1"/>
          <p:nvPr/>
        </p:nvSpPr>
        <p:spPr>
          <a:xfrm>
            <a:off x="5311415" y="8191493"/>
            <a:ext cx="5729838" cy="330860"/>
          </a:xfrm>
          <a:prstGeom prst="rect">
            <a:avLst/>
          </a:prstGeom>
          <a:noFill/>
          <a:ln w="38100">
            <a:noFill/>
          </a:ln>
        </p:spPr>
        <p:txBody>
          <a:bodyPr wrap="square" lIns="93014" rIns="93014" rtlCol="0">
            <a:spAutoFit/>
          </a:bodyPr>
          <a:lstStyle/>
          <a:p>
            <a:pPr algn="r" defTabSz="917528">
              <a:spcAft>
                <a:spcPts val="775"/>
              </a:spcAft>
              <a:buClr>
                <a:schemeClr val="accent1"/>
              </a:buClr>
              <a:buSzPct val="100000"/>
              <a:defRPr/>
            </a:pPr>
            <a:r>
              <a:rPr lang="en-US" sz="1550" i="1" kern="0" dirty="0">
                <a:solidFill>
                  <a:prstClr val="black"/>
                </a:solidFill>
                <a:cs typeface="Calibri" panose="020F0502020204030204" pitchFamily="34" charset="0"/>
              </a:rPr>
              <a:t>Please scan the QR code for additional details on methods</a:t>
            </a:r>
          </a:p>
        </p:txBody>
      </p:sp>
      <p:grpSp>
        <p:nvGrpSpPr>
          <p:cNvPr id="147" name="Group 146">
            <a:extLst>
              <a:ext uri="{FF2B5EF4-FFF2-40B4-BE49-F238E27FC236}">
                <a16:creationId xmlns:a16="http://schemas.microsoft.com/office/drawing/2014/main" id="{4CCDB571-A07A-46C1-A8D4-C8A634A60DDA}"/>
              </a:ext>
            </a:extLst>
          </p:cNvPr>
          <p:cNvGrpSpPr/>
          <p:nvPr/>
        </p:nvGrpSpPr>
        <p:grpSpPr>
          <a:xfrm>
            <a:off x="359080" y="13593072"/>
            <a:ext cx="10566398" cy="669701"/>
            <a:chOff x="116277" y="2597112"/>
            <a:chExt cx="3067200" cy="194400"/>
          </a:xfrm>
        </p:grpSpPr>
        <p:sp>
          <p:nvSpPr>
            <p:cNvPr id="148" name="Rectangle 147">
              <a:extLst>
                <a:ext uri="{FF2B5EF4-FFF2-40B4-BE49-F238E27FC236}">
                  <a16:creationId xmlns:a16="http://schemas.microsoft.com/office/drawing/2014/main" id="{FE8D734D-7504-4F72-8ABF-4B615C819350}"/>
                </a:ext>
              </a:extLst>
            </p:cNvPr>
            <p:cNvSpPr/>
            <p:nvPr/>
          </p:nvSpPr>
          <p:spPr>
            <a:xfrm>
              <a:off x="116277" y="2597112"/>
              <a:ext cx="3067200" cy="194400"/>
            </a:xfrm>
            <a:prstGeom prst="rect">
              <a:avLst/>
            </a:prstGeom>
            <a:noFill/>
            <a:ln w="12700" cap="flat" cmpd="sng" algn="ctr">
              <a:noFill/>
              <a:prstDash val="solid"/>
            </a:ln>
            <a:effectLst/>
          </p:spPr>
          <p:txBody>
            <a:bodyPr wrap="none" lIns="930141" rtlCol="0" anchor="ctr"/>
            <a:lstStyle/>
            <a:p>
              <a:pPr defTabSz="917528">
                <a:defRPr/>
              </a:pPr>
              <a:r>
                <a:rPr lang="en-US" sz="2400" b="1" kern="0" dirty="0">
                  <a:solidFill>
                    <a:schemeClr val="accent4"/>
                  </a:solidFill>
                </a:rPr>
                <a:t>Results</a:t>
              </a:r>
            </a:p>
          </p:txBody>
        </p:sp>
        <p:pic>
          <p:nvPicPr>
            <p:cNvPr id="149" name="Gráfico 3" descr="Gráfico de barras">
              <a:extLst>
                <a:ext uri="{FF2B5EF4-FFF2-40B4-BE49-F238E27FC236}">
                  <a16:creationId xmlns:a16="http://schemas.microsoft.com/office/drawing/2014/main" id="{C76F52A3-42B4-49EC-B529-6B43D9AD35E8}"/>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649" y="2619024"/>
              <a:ext cx="148500" cy="143100"/>
            </a:xfrm>
            <a:prstGeom prst="rect">
              <a:avLst/>
            </a:prstGeom>
          </p:spPr>
        </p:pic>
        <p:cxnSp>
          <p:nvCxnSpPr>
            <p:cNvPr id="150" name="Conector recto 6">
              <a:extLst>
                <a:ext uri="{FF2B5EF4-FFF2-40B4-BE49-F238E27FC236}">
                  <a16:creationId xmlns:a16="http://schemas.microsoft.com/office/drawing/2014/main" id="{6D12E90F-52D3-43F8-B8AA-023A678C0182}"/>
                </a:ext>
              </a:extLst>
            </p:cNvPr>
            <p:cNvCxnSpPr>
              <a:cxnSpLocks/>
            </p:cNvCxnSpPr>
            <p:nvPr/>
          </p:nvCxnSpPr>
          <p:spPr>
            <a:xfrm>
              <a:off x="223837" y="2759746"/>
              <a:ext cx="2952134"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id="{00F956FC-3188-472D-9981-10023418A5A3}"/>
              </a:ext>
            </a:extLst>
          </p:cNvPr>
          <p:cNvSpPr txBox="1"/>
          <p:nvPr/>
        </p:nvSpPr>
        <p:spPr>
          <a:xfrm>
            <a:off x="20348111" y="6397992"/>
            <a:ext cx="10526054" cy="448610"/>
          </a:xfrm>
          <a:prstGeom prst="rect">
            <a:avLst/>
          </a:prstGeom>
          <a:noFill/>
        </p:spPr>
        <p:txBody>
          <a:bodyPr wrap="square" lIns="93014" tIns="144489" rIns="93014" bIns="46958" rtlCol="0">
            <a:noAutofit/>
          </a:bodyPr>
          <a:lstStyle/>
          <a:p>
            <a:pPr marL="52567" defTabSz="917528">
              <a:spcAft>
                <a:spcPts val="775"/>
              </a:spcAft>
              <a:buClr>
                <a:schemeClr val="accent1"/>
              </a:buClr>
              <a:buSzPct val="100000"/>
              <a:defRPr/>
            </a:pPr>
            <a:r>
              <a:rPr lang="en-US" sz="1600" b="1" kern="0" dirty="0">
                <a:solidFill>
                  <a:prstClr val="black"/>
                </a:solidFill>
                <a:cs typeface="Calibri" panose="020F0502020204030204" pitchFamily="34" charset="0"/>
              </a:rPr>
              <a:t>Figure 6. Tumor microenvironment analysis of the patient with HCC showing a partial response</a:t>
            </a:r>
          </a:p>
        </p:txBody>
      </p:sp>
      <p:grpSp>
        <p:nvGrpSpPr>
          <p:cNvPr id="17" name="Group 16">
            <a:extLst>
              <a:ext uri="{FF2B5EF4-FFF2-40B4-BE49-F238E27FC236}">
                <a16:creationId xmlns:a16="http://schemas.microsoft.com/office/drawing/2014/main" id="{C273D33D-EB34-42B7-B17E-166AB5DCD66E}"/>
              </a:ext>
            </a:extLst>
          </p:cNvPr>
          <p:cNvGrpSpPr/>
          <p:nvPr/>
        </p:nvGrpSpPr>
        <p:grpSpPr>
          <a:xfrm>
            <a:off x="19662865" y="17204250"/>
            <a:ext cx="11176780" cy="669701"/>
            <a:chOff x="7553268" y="5777432"/>
            <a:chExt cx="4325840" cy="259200"/>
          </a:xfrm>
        </p:grpSpPr>
        <p:sp>
          <p:nvSpPr>
            <p:cNvPr id="306" name="Rectangle 305">
              <a:extLst>
                <a:ext uri="{FF2B5EF4-FFF2-40B4-BE49-F238E27FC236}">
                  <a16:creationId xmlns:a16="http://schemas.microsoft.com/office/drawing/2014/main" id="{D9E8C05F-C375-4C7F-97CA-0DE10C7B96E8}"/>
                </a:ext>
              </a:extLst>
            </p:cNvPr>
            <p:cNvSpPr/>
            <p:nvPr/>
          </p:nvSpPr>
          <p:spPr>
            <a:xfrm>
              <a:off x="7553268" y="5777432"/>
              <a:ext cx="4089599" cy="259200"/>
            </a:xfrm>
            <a:prstGeom prst="rect">
              <a:avLst/>
            </a:prstGeom>
            <a:noFill/>
            <a:ln w="12700" cap="flat" cmpd="sng" algn="ctr">
              <a:noFill/>
              <a:prstDash val="solid"/>
            </a:ln>
            <a:effectLst/>
          </p:spPr>
          <p:txBody>
            <a:bodyPr wrap="none" lIns="837127" rtlCol="0" anchor="ctr"/>
            <a:lstStyle/>
            <a:p>
              <a:pPr defTabSz="917528">
                <a:defRPr/>
              </a:pPr>
              <a:r>
                <a:rPr lang="en-US" sz="2400" b="1" kern="0" dirty="0">
                  <a:solidFill>
                    <a:schemeClr val="accent4"/>
                  </a:solidFill>
                </a:rPr>
                <a:t>References</a:t>
              </a:r>
            </a:p>
          </p:txBody>
        </p:sp>
        <p:cxnSp>
          <p:nvCxnSpPr>
            <p:cNvPr id="308" name="Conector recto 6">
              <a:extLst>
                <a:ext uri="{FF2B5EF4-FFF2-40B4-BE49-F238E27FC236}">
                  <a16:creationId xmlns:a16="http://schemas.microsoft.com/office/drawing/2014/main" id="{E55919E8-F031-4EB8-9A2B-70FB7167A76E}"/>
                </a:ext>
              </a:extLst>
            </p:cNvPr>
            <p:cNvCxnSpPr>
              <a:cxnSpLocks/>
            </p:cNvCxnSpPr>
            <p:nvPr/>
          </p:nvCxnSpPr>
          <p:spPr>
            <a:xfrm>
              <a:off x="7883108" y="5992819"/>
              <a:ext cx="3996000"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grpSp>
      <p:sp>
        <p:nvSpPr>
          <p:cNvPr id="324" name="Rectangle 323">
            <a:extLst>
              <a:ext uri="{FF2B5EF4-FFF2-40B4-BE49-F238E27FC236}">
                <a16:creationId xmlns:a16="http://schemas.microsoft.com/office/drawing/2014/main" id="{D7E50146-6415-4BD6-848F-58DA37DAC9E5}"/>
              </a:ext>
            </a:extLst>
          </p:cNvPr>
          <p:cNvSpPr/>
          <p:nvPr/>
        </p:nvSpPr>
        <p:spPr>
          <a:xfrm>
            <a:off x="20376301" y="12800067"/>
            <a:ext cx="10540800" cy="2971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86" dirty="0"/>
          </a:p>
        </p:txBody>
      </p:sp>
      <p:grpSp>
        <p:nvGrpSpPr>
          <p:cNvPr id="23" name="Group 22">
            <a:extLst>
              <a:ext uri="{FF2B5EF4-FFF2-40B4-BE49-F238E27FC236}">
                <a16:creationId xmlns:a16="http://schemas.microsoft.com/office/drawing/2014/main" id="{595D03D8-AF6D-4BBD-8964-7DFDA5FDC51F}"/>
              </a:ext>
            </a:extLst>
          </p:cNvPr>
          <p:cNvGrpSpPr/>
          <p:nvPr/>
        </p:nvGrpSpPr>
        <p:grpSpPr>
          <a:xfrm>
            <a:off x="20252605" y="12762714"/>
            <a:ext cx="10566398" cy="669701"/>
            <a:chOff x="20327961" y="13834517"/>
            <a:chExt cx="10566398" cy="669701"/>
          </a:xfrm>
        </p:grpSpPr>
        <p:sp>
          <p:nvSpPr>
            <p:cNvPr id="315" name="Rectangle 314">
              <a:extLst>
                <a:ext uri="{FF2B5EF4-FFF2-40B4-BE49-F238E27FC236}">
                  <a16:creationId xmlns:a16="http://schemas.microsoft.com/office/drawing/2014/main" id="{2D8196F0-A95A-4749-8F76-AF45E52F8706}"/>
                </a:ext>
              </a:extLst>
            </p:cNvPr>
            <p:cNvSpPr/>
            <p:nvPr/>
          </p:nvSpPr>
          <p:spPr>
            <a:xfrm>
              <a:off x="20327961" y="13834517"/>
              <a:ext cx="10566398" cy="669701"/>
            </a:xfrm>
            <a:prstGeom prst="rect">
              <a:avLst/>
            </a:prstGeom>
            <a:noFill/>
            <a:ln w="12700" cap="flat" cmpd="sng" algn="ctr">
              <a:noFill/>
              <a:prstDash val="solid"/>
            </a:ln>
            <a:effectLst/>
          </p:spPr>
          <p:txBody>
            <a:bodyPr wrap="none" lIns="930141" rtlCol="0" anchor="ctr"/>
            <a:lstStyle/>
            <a:p>
              <a:pPr defTabSz="917528">
                <a:defRPr/>
              </a:pPr>
              <a:r>
                <a:rPr lang="en-US" sz="2400" b="1" kern="0" dirty="0">
                  <a:solidFill>
                    <a:schemeClr val="accent4"/>
                  </a:solidFill>
                </a:rPr>
                <a:t>Key findings and conclusions</a:t>
              </a:r>
            </a:p>
          </p:txBody>
        </p:sp>
        <p:cxnSp>
          <p:nvCxnSpPr>
            <p:cNvPr id="318" name="Conector recto 6">
              <a:extLst>
                <a:ext uri="{FF2B5EF4-FFF2-40B4-BE49-F238E27FC236}">
                  <a16:creationId xmlns:a16="http://schemas.microsoft.com/office/drawing/2014/main" id="{F6D738AD-D747-41E1-8B56-22E8BF1B384B}"/>
                </a:ext>
              </a:extLst>
            </p:cNvPr>
            <p:cNvCxnSpPr>
              <a:cxnSpLocks/>
            </p:cNvCxnSpPr>
            <p:nvPr/>
          </p:nvCxnSpPr>
          <p:spPr>
            <a:xfrm>
              <a:off x="20592865" y="14386515"/>
              <a:ext cx="10170000"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pic>
          <p:nvPicPr>
            <p:cNvPr id="320" name="Gráfico 459" descr="Investigación">
              <a:extLst>
                <a:ext uri="{FF2B5EF4-FFF2-40B4-BE49-F238E27FC236}">
                  <a16:creationId xmlns:a16="http://schemas.microsoft.com/office/drawing/2014/main" id="{72AF2387-BC4D-4844-9CBE-0FC16DC858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92166" y="13919170"/>
              <a:ext cx="443732" cy="443732"/>
            </a:xfrm>
            <a:prstGeom prst="rect">
              <a:avLst/>
            </a:prstGeom>
          </p:spPr>
        </p:pic>
      </p:grpSp>
      <p:sp>
        <p:nvSpPr>
          <p:cNvPr id="144" name="TextBox 143">
            <a:extLst>
              <a:ext uri="{FF2B5EF4-FFF2-40B4-BE49-F238E27FC236}">
                <a16:creationId xmlns:a16="http://schemas.microsoft.com/office/drawing/2014/main" id="{D000C287-E14F-4804-A41F-C0B0A76953AF}"/>
              </a:ext>
            </a:extLst>
          </p:cNvPr>
          <p:cNvSpPr txBox="1"/>
          <p:nvPr/>
        </p:nvSpPr>
        <p:spPr>
          <a:xfrm>
            <a:off x="20350605" y="17818464"/>
            <a:ext cx="10632327" cy="271485"/>
          </a:xfrm>
          <a:prstGeom prst="rect">
            <a:avLst/>
          </a:prstGeom>
          <a:noFill/>
          <a:ln w="38100">
            <a:noFill/>
          </a:ln>
        </p:spPr>
        <p:txBody>
          <a:bodyPr wrap="square" lIns="93014" rIns="93014" rtlCol="0">
            <a:spAutoFit/>
          </a:bodyPr>
          <a:lstStyle/>
          <a:p>
            <a:pPr marL="55809" defTabSz="917528">
              <a:spcAft>
                <a:spcPts val="775"/>
              </a:spcAft>
              <a:buClr>
                <a:srgbClr val="FF9900"/>
              </a:buClr>
              <a:buSzPct val="100000"/>
              <a:defRPr/>
            </a:pPr>
            <a:r>
              <a:rPr lang="en-US" sz="1164" b="1" kern="0" dirty="0">
                <a:solidFill>
                  <a:schemeClr val="accent1"/>
                </a:solidFill>
                <a:cs typeface="Calibri" panose="020F0502020204030204" pitchFamily="34" charset="0"/>
              </a:rPr>
              <a:t>1. </a:t>
            </a:r>
            <a:r>
              <a:rPr lang="en-US" sz="1164" kern="0" dirty="0">
                <a:solidFill>
                  <a:schemeClr val="tx2"/>
                </a:solidFill>
                <a:cs typeface="Calibri" panose="020F0502020204030204" pitchFamily="34" charset="0"/>
              </a:rPr>
              <a:t>Delord J-P, et al. Blood 2019;134(Suppl1):1040; </a:t>
            </a:r>
            <a:r>
              <a:rPr lang="en-US" sz="1164" b="1" kern="0" dirty="0">
                <a:solidFill>
                  <a:schemeClr val="accent1"/>
                </a:solidFill>
                <a:cs typeface="Calibri" panose="020F0502020204030204" pitchFamily="34" charset="0"/>
              </a:rPr>
              <a:t>2.</a:t>
            </a:r>
            <a:r>
              <a:rPr lang="en-US" sz="1164" kern="0" dirty="0">
                <a:solidFill>
                  <a:schemeClr val="accent1"/>
                </a:solidFill>
                <a:cs typeface="Calibri" panose="020F0502020204030204" pitchFamily="34" charset="0"/>
              </a:rPr>
              <a:t> </a:t>
            </a:r>
            <a:r>
              <a:rPr lang="en-US" sz="1164" kern="0" dirty="0" err="1">
                <a:solidFill>
                  <a:schemeClr val="tx2"/>
                </a:solidFill>
                <a:cs typeface="Calibri" panose="020F0502020204030204" pitchFamily="34" charset="0"/>
              </a:rPr>
              <a:t>Gauttier</a:t>
            </a:r>
            <a:r>
              <a:rPr lang="en-US" sz="1164" kern="0" dirty="0">
                <a:solidFill>
                  <a:schemeClr val="tx2"/>
                </a:solidFill>
                <a:cs typeface="Calibri" panose="020F0502020204030204" pitchFamily="34" charset="0"/>
              </a:rPr>
              <a:t> V, et al. J Clin Invest 2020;130:6109–23</a:t>
            </a:r>
          </a:p>
        </p:txBody>
      </p:sp>
      <p:grpSp>
        <p:nvGrpSpPr>
          <p:cNvPr id="13" name="Group 12">
            <a:extLst>
              <a:ext uri="{FF2B5EF4-FFF2-40B4-BE49-F238E27FC236}">
                <a16:creationId xmlns:a16="http://schemas.microsoft.com/office/drawing/2014/main" id="{AEDC6AD4-4D1C-4CA3-A182-EF94E4A7C78F}"/>
              </a:ext>
            </a:extLst>
          </p:cNvPr>
          <p:cNvGrpSpPr/>
          <p:nvPr/>
        </p:nvGrpSpPr>
        <p:grpSpPr>
          <a:xfrm>
            <a:off x="350613" y="10232624"/>
            <a:ext cx="10566398" cy="669701"/>
            <a:chOff x="400570" y="9829528"/>
            <a:chExt cx="10566398" cy="669701"/>
          </a:xfrm>
        </p:grpSpPr>
        <p:grpSp>
          <p:nvGrpSpPr>
            <p:cNvPr id="20" name="Group 19">
              <a:extLst>
                <a:ext uri="{FF2B5EF4-FFF2-40B4-BE49-F238E27FC236}">
                  <a16:creationId xmlns:a16="http://schemas.microsoft.com/office/drawing/2014/main" id="{A42C3CF6-8EB1-4409-BAB9-952C4E9F8A09}"/>
                </a:ext>
              </a:extLst>
            </p:cNvPr>
            <p:cNvGrpSpPr/>
            <p:nvPr/>
          </p:nvGrpSpPr>
          <p:grpSpPr>
            <a:xfrm>
              <a:off x="400570" y="9829528"/>
              <a:ext cx="10566398" cy="669701"/>
              <a:chOff x="116277" y="2597112"/>
              <a:chExt cx="3067200" cy="194400"/>
            </a:xfrm>
          </p:grpSpPr>
          <p:sp>
            <p:nvSpPr>
              <p:cNvPr id="141" name="Rectangle 140">
                <a:extLst>
                  <a:ext uri="{FF2B5EF4-FFF2-40B4-BE49-F238E27FC236}">
                    <a16:creationId xmlns:a16="http://schemas.microsoft.com/office/drawing/2014/main" id="{0BB99C62-6944-489D-A03D-347DF6316E5B}"/>
                  </a:ext>
                </a:extLst>
              </p:cNvPr>
              <p:cNvSpPr/>
              <p:nvPr/>
            </p:nvSpPr>
            <p:spPr>
              <a:xfrm>
                <a:off x="116277" y="2597112"/>
                <a:ext cx="3067200" cy="194400"/>
              </a:xfrm>
              <a:prstGeom prst="rect">
                <a:avLst/>
              </a:prstGeom>
              <a:noFill/>
              <a:ln w="12700" cap="flat" cmpd="sng" algn="ctr">
                <a:noFill/>
                <a:prstDash val="solid"/>
              </a:ln>
              <a:effectLst/>
            </p:spPr>
            <p:txBody>
              <a:bodyPr wrap="none" lIns="930141" rtlCol="0" anchor="ctr"/>
              <a:lstStyle/>
              <a:p>
                <a:pPr defTabSz="917528">
                  <a:defRPr/>
                </a:pPr>
                <a:r>
                  <a:rPr lang="en-US" sz="2400" b="1" kern="0" dirty="0">
                    <a:solidFill>
                      <a:schemeClr val="accent4"/>
                    </a:solidFill>
                  </a:rPr>
                  <a:t>Patient demographics and disease characteristics</a:t>
                </a:r>
              </a:p>
            </p:txBody>
          </p:sp>
          <p:cxnSp>
            <p:nvCxnSpPr>
              <p:cNvPr id="143" name="Conector recto 6">
                <a:extLst>
                  <a:ext uri="{FF2B5EF4-FFF2-40B4-BE49-F238E27FC236}">
                    <a16:creationId xmlns:a16="http://schemas.microsoft.com/office/drawing/2014/main" id="{A2054223-BC27-41D9-9328-3C9C7CB670F0}"/>
                  </a:ext>
                </a:extLst>
              </p:cNvPr>
              <p:cNvCxnSpPr>
                <a:cxnSpLocks/>
              </p:cNvCxnSpPr>
              <p:nvPr/>
            </p:nvCxnSpPr>
            <p:spPr>
              <a:xfrm>
                <a:off x="223837" y="2759746"/>
                <a:ext cx="2952134" cy="0"/>
              </a:xfrm>
              <a:prstGeom prst="line">
                <a:avLst/>
              </a:prstGeom>
              <a:ln w="6350">
                <a:solidFill>
                  <a:srgbClr val="00397E"/>
                </a:solidFill>
              </a:ln>
            </p:spPr>
            <p:style>
              <a:lnRef idx="1">
                <a:schemeClr val="accent1"/>
              </a:lnRef>
              <a:fillRef idx="0">
                <a:schemeClr val="accent1"/>
              </a:fillRef>
              <a:effectRef idx="0">
                <a:schemeClr val="accent1"/>
              </a:effectRef>
              <a:fontRef idx="minor">
                <a:schemeClr val="tx1"/>
              </a:fontRef>
            </p:style>
          </p:cxnSp>
        </p:grpSp>
        <p:pic>
          <p:nvPicPr>
            <p:cNvPr id="152" name="Gráfico 401" descr="Portapapeles">
              <a:extLst>
                <a:ext uri="{FF2B5EF4-FFF2-40B4-BE49-F238E27FC236}">
                  <a16:creationId xmlns:a16="http://schemas.microsoft.com/office/drawing/2014/main" id="{CFCCEF1B-BFDB-4754-A19D-2A78D39AC19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7410" y="9961308"/>
              <a:ext cx="429587" cy="418563"/>
            </a:xfrm>
            <a:prstGeom prst="rect">
              <a:avLst/>
            </a:prstGeom>
          </p:spPr>
        </p:pic>
      </p:grpSp>
      <p:pic>
        <p:nvPicPr>
          <p:cNvPr id="12" name="Image 11">
            <a:extLst>
              <a:ext uri="{FF2B5EF4-FFF2-40B4-BE49-F238E27FC236}">
                <a16:creationId xmlns:a16="http://schemas.microsoft.com/office/drawing/2014/main" id="{19F8CF2B-4F7B-4D40-A9C2-44716031B669}"/>
              </a:ext>
            </a:extLst>
          </p:cNvPr>
          <p:cNvPicPr>
            <a:picLocks noChangeAspect="1"/>
          </p:cNvPicPr>
          <p:nvPr/>
        </p:nvPicPr>
        <p:blipFill>
          <a:blip r:embed="rId11"/>
          <a:stretch>
            <a:fillRect/>
          </a:stretch>
        </p:blipFill>
        <p:spPr>
          <a:xfrm>
            <a:off x="23231310" y="6841017"/>
            <a:ext cx="1747631" cy="2334160"/>
          </a:xfrm>
          <a:prstGeom prst="rect">
            <a:avLst/>
          </a:prstGeom>
        </p:spPr>
      </p:pic>
      <p:pic>
        <p:nvPicPr>
          <p:cNvPr id="21" name="Image 20">
            <a:extLst>
              <a:ext uri="{FF2B5EF4-FFF2-40B4-BE49-F238E27FC236}">
                <a16:creationId xmlns:a16="http://schemas.microsoft.com/office/drawing/2014/main" id="{B7C10FA7-0AF9-4A5C-95C6-87CC2BEC4658}"/>
              </a:ext>
            </a:extLst>
          </p:cNvPr>
          <p:cNvPicPr>
            <a:picLocks noChangeAspect="1"/>
          </p:cNvPicPr>
          <p:nvPr/>
        </p:nvPicPr>
        <p:blipFill>
          <a:blip r:embed="rId12"/>
          <a:stretch>
            <a:fillRect/>
          </a:stretch>
        </p:blipFill>
        <p:spPr>
          <a:xfrm>
            <a:off x="28368088" y="7419518"/>
            <a:ext cx="1476206" cy="1398690"/>
          </a:xfrm>
          <a:prstGeom prst="rect">
            <a:avLst/>
          </a:prstGeom>
        </p:spPr>
      </p:pic>
      <p:sp>
        <p:nvSpPr>
          <p:cNvPr id="181" name="TextBox 1310">
            <a:extLst>
              <a:ext uri="{FF2B5EF4-FFF2-40B4-BE49-F238E27FC236}">
                <a16:creationId xmlns:a16="http://schemas.microsoft.com/office/drawing/2014/main" id="{0BC48EA2-8D2A-4CDD-8117-0B835940E646}"/>
              </a:ext>
            </a:extLst>
          </p:cNvPr>
          <p:cNvSpPr txBox="1"/>
          <p:nvPr/>
        </p:nvSpPr>
        <p:spPr>
          <a:xfrm>
            <a:off x="20495315" y="6840139"/>
            <a:ext cx="197170" cy="265137"/>
          </a:xfrm>
          <a:prstGeom prst="rect">
            <a:avLst/>
          </a:prstGeom>
          <a:solidFill>
            <a:schemeClr val="bg1"/>
          </a:solidFill>
        </p:spPr>
        <p:txBody>
          <a:bodyPr wrap="none" lIns="0" tIns="0" rIns="0" bIns="0" rtlCol="0">
            <a:spAutoFit/>
          </a:bodyPr>
          <a:lstStyle/>
          <a:p>
            <a:r>
              <a:rPr lang="en-US" sz="1723" dirty="0"/>
              <a:t>a)</a:t>
            </a:r>
          </a:p>
        </p:txBody>
      </p:sp>
      <p:sp>
        <p:nvSpPr>
          <p:cNvPr id="182" name="TextBox 1311">
            <a:extLst>
              <a:ext uri="{FF2B5EF4-FFF2-40B4-BE49-F238E27FC236}">
                <a16:creationId xmlns:a16="http://schemas.microsoft.com/office/drawing/2014/main" id="{037AA304-46BD-4C57-BA7D-4E8AE7DBAAF2}"/>
              </a:ext>
            </a:extLst>
          </p:cNvPr>
          <p:cNvSpPr txBox="1"/>
          <p:nvPr/>
        </p:nvSpPr>
        <p:spPr>
          <a:xfrm>
            <a:off x="25423927" y="6825322"/>
            <a:ext cx="197170" cy="265137"/>
          </a:xfrm>
          <a:prstGeom prst="rect">
            <a:avLst/>
          </a:prstGeom>
          <a:solidFill>
            <a:schemeClr val="bg1"/>
          </a:solidFill>
        </p:spPr>
        <p:txBody>
          <a:bodyPr wrap="none" lIns="0" tIns="0" rIns="0" bIns="0" rtlCol="0">
            <a:spAutoFit/>
          </a:bodyPr>
          <a:lstStyle/>
          <a:p>
            <a:r>
              <a:rPr lang="en-US" sz="1723" dirty="0"/>
              <a:t>d)</a:t>
            </a:r>
          </a:p>
        </p:txBody>
      </p:sp>
      <p:sp>
        <p:nvSpPr>
          <p:cNvPr id="184" name="TextBox 1312">
            <a:extLst>
              <a:ext uri="{FF2B5EF4-FFF2-40B4-BE49-F238E27FC236}">
                <a16:creationId xmlns:a16="http://schemas.microsoft.com/office/drawing/2014/main" id="{59392C48-9681-4AB1-BF48-92A09E95F916}"/>
              </a:ext>
            </a:extLst>
          </p:cNvPr>
          <p:cNvSpPr txBox="1"/>
          <p:nvPr/>
        </p:nvSpPr>
        <p:spPr>
          <a:xfrm>
            <a:off x="20529523" y="9448817"/>
            <a:ext cx="197170" cy="265137"/>
          </a:xfrm>
          <a:prstGeom prst="rect">
            <a:avLst/>
          </a:prstGeom>
          <a:solidFill>
            <a:schemeClr val="bg1"/>
          </a:solidFill>
        </p:spPr>
        <p:txBody>
          <a:bodyPr wrap="none" lIns="0" tIns="0" rIns="0" bIns="0" rtlCol="0">
            <a:spAutoFit/>
          </a:bodyPr>
          <a:lstStyle/>
          <a:p>
            <a:r>
              <a:rPr lang="en-US" sz="1723" dirty="0"/>
              <a:t>b)</a:t>
            </a:r>
          </a:p>
        </p:txBody>
      </p:sp>
      <p:sp>
        <p:nvSpPr>
          <p:cNvPr id="185" name="TextBox 1313">
            <a:extLst>
              <a:ext uri="{FF2B5EF4-FFF2-40B4-BE49-F238E27FC236}">
                <a16:creationId xmlns:a16="http://schemas.microsoft.com/office/drawing/2014/main" id="{05F74F81-8827-43B8-A07D-8C5A71F83229}"/>
              </a:ext>
            </a:extLst>
          </p:cNvPr>
          <p:cNvSpPr txBox="1"/>
          <p:nvPr/>
        </p:nvSpPr>
        <p:spPr>
          <a:xfrm>
            <a:off x="20483611" y="10611938"/>
            <a:ext cx="184346" cy="265137"/>
          </a:xfrm>
          <a:prstGeom prst="rect">
            <a:avLst/>
          </a:prstGeom>
          <a:solidFill>
            <a:schemeClr val="bg1"/>
          </a:solidFill>
        </p:spPr>
        <p:txBody>
          <a:bodyPr wrap="none" lIns="0" tIns="0" rIns="0" bIns="0" rtlCol="0">
            <a:spAutoFit/>
          </a:bodyPr>
          <a:lstStyle/>
          <a:p>
            <a:r>
              <a:rPr lang="en-US" sz="1723"/>
              <a:t>c)</a:t>
            </a:r>
            <a:endParaRPr lang="en-US" sz="1723" dirty="0"/>
          </a:p>
        </p:txBody>
      </p:sp>
      <p:sp>
        <p:nvSpPr>
          <p:cNvPr id="165" name="TextBox 324">
            <a:extLst>
              <a:ext uri="{FF2B5EF4-FFF2-40B4-BE49-F238E27FC236}">
                <a16:creationId xmlns:a16="http://schemas.microsoft.com/office/drawing/2014/main" id="{21F80845-3EC8-48A4-A3F4-3ABA62CA3729}"/>
              </a:ext>
            </a:extLst>
          </p:cNvPr>
          <p:cNvSpPr txBox="1"/>
          <p:nvPr/>
        </p:nvSpPr>
        <p:spPr>
          <a:xfrm>
            <a:off x="20337965" y="13249026"/>
            <a:ext cx="10650666" cy="2235024"/>
          </a:xfrm>
          <a:prstGeom prst="rect">
            <a:avLst/>
          </a:prstGeom>
          <a:noFill/>
        </p:spPr>
        <p:txBody>
          <a:bodyPr wrap="square" lIns="93014" tIns="144489" rIns="93014" bIns="46958" rtlCol="0">
            <a:noAutofit/>
          </a:bodyPr>
          <a:lstStyle/>
          <a:p>
            <a:pPr marL="198000" indent="-198000" defTabSz="1223368">
              <a:spcAft>
                <a:spcPts val="600"/>
              </a:spcAft>
              <a:buClr>
                <a:srgbClr val="00397E"/>
              </a:buClr>
              <a:buSzPct val="100000"/>
              <a:buFont typeface="Arial" panose="020B0604020202020204" pitchFamily="34" charset="0"/>
              <a:buChar char="•"/>
              <a:defRPr/>
            </a:pPr>
            <a:r>
              <a:rPr lang="en-US" sz="1600" dirty="0"/>
              <a:t>These data strongly suggest that the first-in-class SIRPα inhibitor BI 765063 acts as an immunomodulator of the tumor microenvironment, leading to upregulation of IFN</a:t>
            </a:r>
            <a:r>
              <a:rPr lang="el-GR" sz="1600" dirty="0"/>
              <a:t>γ</a:t>
            </a:r>
            <a:r>
              <a:rPr lang="en-US" sz="1600" dirty="0"/>
              <a:t> signaling and MHC class II antigen presentation pathways in both V1/V1 and V1/V2 patients; this is consistent with preclinical findings, and in-line with its mechanism of action </a:t>
            </a:r>
          </a:p>
          <a:p>
            <a:pPr marL="198000" indent="-198000" defTabSz="1223368">
              <a:spcAft>
                <a:spcPts val="600"/>
              </a:spcAft>
              <a:buClr>
                <a:srgbClr val="00397E"/>
              </a:buClr>
              <a:buSzPct val="100000"/>
              <a:buFont typeface="Arial" panose="020B0604020202020204" pitchFamily="34" charset="0"/>
              <a:buChar char="•"/>
              <a:defRPr/>
            </a:pPr>
            <a:r>
              <a:rPr lang="en-US" sz="1600" dirty="0"/>
              <a:t>Increases in CD80</a:t>
            </a:r>
            <a:r>
              <a:rPr lang="en-US" sz="1600" baseline="30000" dirty="0"/>
              <a:t>+</a:t>
            </a:r>
            <a:r>
              <a:rPr lang="en-US" sz="1600" dirty="0"/>
              <a:t> and CD40</a:t>
            </a:r>
            <a:r>
              <a:rPr lang="en-US" sz="1600" baseline="30000" dirty="0"/>
              <a:t>+</a:t>
            </a:r>
            <a:r>
              <a:rPr lang="en-US" sz="1600" dirty="0"/>
              <a:t> monocyte expression in the blood suggest a rapid engagement of the innate immune system. The on-treatment biopsy of the responder showed an increase in CD68</a:t>
            </a:r>
            <a:r>
              <a:rPr lang="en-US" sz="1600" baseline="30000" dirty="0"/>
              <a:t>+</a:t>
            </a:r>
            <a:r>
              <a:rPr lang="en-US" sz="1600" dirty="0"/>
              <a:t> macrophages and sustained CD8</a:t>
            </a:r>
            <a:r>
              <a:rPr lang="en-US" sz="1600" baseline="30000" dirty="0"/>
              <a:t>+</a:t>
            </a:r>
            <a:r>
              <a:rPr lang="en-US" sz="1600" dirty="0"/>
              <a:t> T-cell infiltration, accompanied by higher PD-L1 expression on tumor cells</a:t>
            </a:r>
          </a:p>
          <a:p>
            <a:pPr marL="198000" indent="-198000" defTabSz="1223368">
              <a:spcAft>
                <a:spcPts val="600"/>
              </a:spcAft>
              <a:buClr>
                <a:srgbClr val="00397E"/>
              </a:buClr>
              <a:buSzPct val="100000"/>
              <a:buFont typeface="Arial" panose="020B0604020202020204" pitchFamily="34" charset="0"/>
              <a:buChar char="•"/>
              <a:defRPr/>
            </a:pPr>
            <a:r>
              <a:rPr lang="en-US" sz="1600" dirty="0"/>
              <a:t>These early signals will be further evaluated in similar samples from the ongoing expansion cohorts in more homogeneous patient populations</a:t>
            </a:r>
            <a:endParaRPr lang="en-US" sz="1600" kern="0" dirty="0">
              <a:solidFill>
                <a:prstClr val="black"/>
              </a:solidFill>
              <a:cs typeface="Calibri" panose="020F0502020204030204" pitchFamily="34" charset="0"/>
            </a:endParaRPr>
          </a:p>
        </p:txBody>
      </p:sp>
      <p:sp>
        <p:nvSpPr>
          <p:cNvPr id="158" name="ZoneTexte 157">
            <a:extLst>
              <a:ext uri="{FF2B5EF4-FFF2-40B4-BE49-F238E27FC236}">
                <a16:creationId xmlns:a16="http://schemas.microsoft.com/office/drawing/2014/main" id="{7279D357-FB01-41EC-8DB5-EA735C02C0A2}"/>
              </a:ext>
            </a:extLst>
          </p:cNvPr>
          <p:cNvSpPr txBox="1"/>
          <p:nvPr/>
        </p:nvSpPr>
        <p:spPr>
          <a:xfrm>
            <a:off x="11186069" y="16935686"/>
            <a:ext cx="9189811" cy="1077218"/>
          </a:xfrm>
          <a:prstGeom prst="rect">
            <a:avLst/>
          </a:prstGeom>
          <a:noFill/>
        </p:spPr>
        <p:txBody>
          <a:bodyPr wrap="square">
            <a:spAutoFit/>
          </a:bodyPr>
          <a:lstStyle/>
          <a:p>
            <a:pPr marL="285246" indent="-186030">
              <a:spcAft>
                <a:spcPts val="517"/>
              </a:spcAft>
              <a:buClr>
                <a:srgbClr val="FFC000"/>
              </a:buClr>
              <a:buFont typeface="Arial" panose="020B0604020202020204" pitchFamily="34" charset="0"/>
              <a:buChar char="•"/>
            </a:pPr>
            <a:r>
              <a:rPr lang="en-US" sz="1600" kern="0" dirty="0">
                <a:solidFill>
                  <a:prstClr val="black"/>
                </a:solidFill>
                <a:cs typeface="Calibri" panose="020F0502020204030204" pitchFamily="34" charset="0"/>
              </a:rPr>
              <a:t>a) In paired tumor biopsies (n=26), IFN</a:t>
            </a:r>
            <a:r>
              <a:rPr lang="el-GR" sz="1600" kern="0" dirty="0">
                <a:solidFill>
                  <a:prstClr val="black"/>
                </a:solidFill>
                <a:cs typeface="Calibri" panose="020F0502020204030204" pitchFamily="34" charset="0"/>
              </a:rPr>
              <a:t>γ</a:t>
            </a:r>
            <a:r>
              <a:rPr lang="en-US" sz="1600" kern="0" dirty="0">
                <a:solidFill>
                  <a:prstClr val="black"/>
                </a:solidFill>
                <a:cs typeface="Calibri" panose="020F0502020204030204" pitchFamily="34" charset="0"/>
              </a:rPr>
              <a:t>, MHC </a:t>
            </a:r>
            <a:r>
              <a:rPr lang="en-US" sz="1600" dirty="0"/>
              <a:t>class </a:t>
            </a:r>
            <a:r>
              <a:rPr lang="en-US" sz="1600" kern="0" dirty="0">
                <a:solidFill>
                  <a:prstClr val="black"/>
                </a:solidFill>
                <a:cs typeface="Calibri" panose="020F0502020204030204" pitchFamily="34" charset="0"/>
              </a:rPr>
              <a:t>II antigen presentation gene pathways, and CCL7 transcripts appeared to be upregulated at Cycle 1 Day 15 in patients with high systemic exposure (≥100 µg/mL); b) in contrast, metastasis pathways are upregulated at Cycle 1 Day 15 in patients with low systemic exposure (≤100 µg/mL) </a:t>
            </a:r>
          </a:p>
        </p:txBody>
      </p:sp>
      <p:sp>
        <p:nvSpPr>
          <p:cNvPr id="160" name="TextBox 672">
            <a:extLst>
              <a:ext uri="{FF2B5EF4-FFF2-40B4-BE49-F238E27FC236}">
                <a16:creationId xmlns:a16="http://schemas.microsoft.com/office/drawing/2014/main" id="{A44030EB-E9A2-47E3-A678-2AECEF569A30}"/>
              </a:ext>
            </a:extLst>
          </p:cNvPr>
          <p:cNvSpPr txBox="1"/>
          <p:nvPr/>
        </p:nvSpPr>
        <p:spPr>
          <a:xfrm>
            <a:off x="11383963" y="10504335"/>
            <a:ext cx="8771888" cy="548683"/>
          </a:xfrm>
          <a:prstGeom prst="rect">
            <a:avLst/>
          </a:prstGeom>
          <a:noFill/>
        </p:spPr>
        <p:txBody>
          <a:bodyPr wrap="square" lIns="93014" tIns="144489" rIns="93014" bIns="46958" rtlCol="0">
            <a:noAutofit/>
          </a:bodyPr>
          <a:lstStyle/>
          <a:p>
            <a:pPr marL="52567" defTabSz="917528">
              <a:spcAft>
                <a:spcPts val="775"/>
              </a:spcAft>
              <a:buClr>
                <a:schemeClr val="accent1"/>
              </a:buClr>
              <a:buSzPct val="100000"/>
              <a:defRPr/>
            </a:pPr>
            <a:r>
              <a:rPr lang="en-US" sz="1600" b="1" kern="0" dirty="0">
                <a:solidFill>
                  <a:prstClr val="black"/>
                </a:solidFill>
                <a:latin typeface="+mj-lt"/>
                <a:cs typeface="Calibri" panose="020F0502020204030204" pitchFamily="34" charset="0"/>
              </a:rPr>
              <a:t>Figure 4. </a:t>
            </a:r>
            <a:r>
              <a:rPr lang="en-US" sz="1600" b="1" kern="0" dirty="0" err="1">
                <a:solidFill>
                  <a:prstClr val="black"/>
                </a:solidFill>
                <a:latin typeface="+mj-lt"/>
                <a:cs typeface="Calibri" panose="020F0502020204030204" pitchFamily="34" charset="0"/>
              </a:rPr>
              <a:t>NanoString</a:t>
            </a:r>
            <a:r>
              <a:rPr lang="en-US" sz="1600" b="1" kern="0" dirty="0">
                <a:solidFill>
                  <a:prstClr val="black"/>
                </a:solidFill>
                <a:latin typeface="+mj-lt"/>
                <a:cs typeface="Calibri" panose="020F0502020204030204" pitchFamily="34" charset="0"/>
              </a:rPr>
              <a:t> tumor expression profiling</a:t>
            </a:r>
          </a:p>
        </p:txBody>
      </p:sp>
      <p:sp>
        <p:nvSpPr>
          <p:cNvPr id="162" name="ZoneTexte 161">
            <a:extLst>
              <a:ext uri="{FF2B5EF4-FFF2-40B4-BE49-F238E27FC236}">
                <a16:creationId xmlns:a16="http://schemas.microsoft.com/office/drawing/2014/main" id="{BB62B976-B3A1-4C25-9BB3-04B81AA75AD9}"/>
              </a:ext>
            </a:extLst>
          </p:cNvPr>
          <p:cNvSpPr txBox="1"/>
          <p:nvPr/>
        </p:nvSpPr>
        <p:spPr>
          <a:xfrm>
            <a:off x="24222435" y="11020736"/>
            <a:ext cx="6856830" cy="1661993"/>
          </a:xfrm>
          <a:prstGeom prst="rect">
            <a:avLst/>
          </a:prstGeom>
          <a:noFill/>
        </p:spPr>
        <p:txBody>
          <a:bodyPr wrap="square">
            <a:spAutoFit/>
          </a:bodyPr>
          <a:lstStyle/>
          <a:p>
            <a:pPr marL="198000" indent="-198000">
              <a:spcAft>
                <a:spcPts val="600"/>
              </a:spcAft>
              <a:buClr>
                <a:srgbClr val="FF9900"/>
              </a:buClr>
              <a:buFont typeface="Arial" panose="020B0604020202020204" pitchFamily="34" charset="0"/>
              <a:buChar char="•"/>
            </a:pPr>
            <a:r>
              <a:rPr lang="en-US" sz="1450" dirty="0"/>
              <a:t>a) The patient’s tumor biopsy showed high CD8</a:t>
            </a:r>
            <a:r>
              <a:rPr lang="en-US" sz="1450" baseline="30000" dirty="0"/>
              <a:t>+</a:t>
            </a:r>
            <a:r>
              <a:rPr lang="en-US" sz="1450" dirty="0"/>
              <a:t> T-cell infiltration at baseline</a:t>
            </a:r>
          </a:p>
          <a:p>
            <a:pPr marL="198000" indent="-198000">
              <a:spcAft>
                <a:spcPts val="600"/>
              </a:spcAft>
              <a:buClr>
                <a:srgbClr val="FF9900"/>
              </a:buClr>
              <a:buFont typeface="Arial" panose="020B0604020202020204" pitchFamily="34" charset="0"/>
              <a:buChar char="•"/>
            </a:pPr>
            <a:r>
              <a:rPr lang="en-US" sz="1450" dirty="0"/>
              <a:t>b) At C1D15, sustained CD8</a:t>
            </a:r>
            <a:r>
              <a:rPr lang="en-US" sz="1450" baseline="30000" dirty="0"/>
              <a:t>+</a:t>
            </a:r>
            <a:r>
              <a:rPr lang="en-US" sz="1450" dirty="0"/>
              <a:t> T-cell tumor accumulation and higher </a:t>
            </a:r>
            <a:br>
              <a:rPr lang="en-US" sz="1450" dirty="0"/>
            </a:br>
            <a:r>
              <a:rPr lang="en-US" sz="1450" dirty="0"/>
              <a:t>PD-L1 CPS (48% at baseline vs 75% at C1D15) were observed</a:t>
            </a:r>
          </a:p>
          <a:p>
            <a:pPr marL="198000" indent="-198000">
              <a:spcAft>
                <a:spcPts val="600"/>
              </a:spcAft>
              <a:buClr>
                <a:srgbClr val="FF9900"/>
              </a:buClr>
              <a:buFont typeface="Arial" panose="020B0604020202020204" pitchFamily="34" charset="0"/>
              <a:buChar char="•"/>
            </a:pPr>
            <a:r>
              <a:rPr lang="en-US" sz="1450" dirty="0">
                <a:cs typeface="Times New Roman" panose="02020603050405020304" pitchFamily="18" charset="0"/>
              </a:rPr>
              <a:t>c) Increased CD68</a:t>
            </a:r>
            <a:r>
              <a:rPr lang="en-US" sz="1450" baseline="30000" dirty="0">
                <a:cs typeface="Times New Roman" panose="02020603050405020304" pitchFamily="18" charset="0"/>
              </a:rPr>
              <a:t>+</a:t>
            </a:r>
            <a:r>
              <a:rPr lang="en-US" sz="1450" dirty="0">
                <a:cs typeface="Times New Roman" panose="02020603050405020304" pitchFamily="18" charset="0"/>
              </a:rPr>
              <a:t> macrophage infiltration was observed at C1D15</a:t>
            </a:r>
            <a:endParaRPr lang="en-US" sz="1450" dirty="0"/>
          </a:p>
          <a:p>
            <a:pPr marL="198000" indent="-198000">
              <a:spcAft>
                <a:spcPts val="600"/>
              </a:spcAft>
              <a:buClr>
                <a:srgbClr val="FF9900"/>
              </a:buClr>
              <a:buFont typeface="Arial" panose="020B0604020202020204" pitchFamily="34" charset="0"/>
              <a:buChar char="•"/>
            </a:pPr>
            <a:r>
              <a:rPr lang="en-US" sz="1450" dirty="0">
                <a:ea typeface="Calibri" panose="020F0502020204030204" pitchFamily="34" charset="0"/>
                <a:cs typeface="Times New Roman" panose="02020603050405020304" pitchFamily="18" charset="0"/>
              </a:rPr>
              <a:t>d) Baseline tumor biopsy showed that 66% of HCC tumor cells were CD47</a:t>
            </a:r>
            <a:r>
              <a:rPr lang="en-US" sz="1450" baseline="30000" dirty="0">
                <a:ea typeface="Calibri" panose="020F0502020204030204" pitchFamily="34" charset="0"/>
                <a:cs typeface="Times New Roman" panose="02020603050405020304" pitchFamily="18" charset="0"/>
              </a:rPr>
              <a:t>+</a:t>
            </a:r>
            <a:r>
              <a:rPr lang="en-US" sz="1450" dirty="0">
                <a:ea typeface="Calibri" panose="020F0502020204030204" pitchFamily="34" charset="0"/>
                <a:cs typeface="Times New Roman" panose="02020603050405020304" pitchFamily="18" charset="0"/>
              </a:rPr>
              <a:t>, and 87% of CD68</a:t>
            </a:r>
            <a:r>
              <a:rPr lang="en-US" sz="1450" baseline="30000" dirty="0">
                <a:ea typeface="Calibri" panose="020F0502020204030204" pitchFamily="34" charset="0"/>
                <a:cs typeface="Times New Roman" panose="02020603050405020304" pitchFamily="18" charset="0"/>
              </a:rPr>
              <a:t>+</a:t>
            </a:r>
            <a:r>
              <a:rPr lang="en-US" sz="1450" dirty="0">
                <a:ea typeface="Calibri" panose="020F0502020204030204" pitchFamily="34" charset="0"/>
                <a:cs typeface="Times New Roman" panose="02020603050405020304" pitchFamily="18" charset="0"/>
              </a:rPr>
              <a:t> macrophages were SIRPα</a:t>
            </a:r>
            <a:r>
              <a:rPr lang="en-US" sz="1450" baseline="30000" dirty="0">
                <a:ea typeface="Calibri" panose="020F0502020204030204" pitchFamily="34" charset="0"/>
              </a:rPr>
              <a:t>+</a:t>
            </a:r>
            <a:endParaRPr lang="en-US" sz="1450" dirty="0">
              <a:cs typeface="Times New Roman" panose="02020603050405020304" pitchFamily="18" charset="0"/>
            </a:endParaRPr>
          </a:p>
        </p:txBody>
      </p:sp>
      <p:pic>
        <p:nvPicPr>
          <p:cNvPr id="168" name="Image 167">
            <a:extLst>
              <a:ext uri="{FF2B5EF4-FFF2-40B4-BE49-F238E27FC236}">
                <a16:creationId xmlns:a16="http://schemas.microsoft.com/office/drawing/2014/main" id="{59BE4146-0E08-4631-85CB-5160523E81EE}"/>
              </a:ext>
            </a:extLst>
          </p:cNvPr>
          <p:cNvPicPr>
            <a:picLocks noChangeAspect="1"/>
          </p:cNvPicPr>
          <p:nvPr/>
        </p:nvPicPr>
        <p:blipFill>
          <a:blip r:embed="rId13"/>
          <a:stretch>
            <a:fillRect/>
          </a:stretch>
        </p:blipFill>
        <p:spPr>
          <a:xfrm>
            <a:off x="23012597" y="10587574"/>
            <a:ext cx="868703" cy="2022649"/>
          </a:xfrm>
          <a:prstGeom prst="rect">
            <a:avLst/>
          </a:prstGeom>
        </p:spPr>
      </p:pic>
      <p:sp>
        <p:nvSpPr>
          <p:cNvPr id="125" name="ZoneTexte 124">
            <a:extLst>
              <a:ext uri="{FF2B5EF4-FFF2-40B4-BE49-F238E27FC236}">
                <a16:creationId xmlns:a16="http://schemas.microsoft.com/office/drawing/2014/main" id="{AD12E4EA-CF8E-4F33-8EE9-53169F46C62F}"/>
              </a:ext>
            </a:extLst>
          </p:cNvPr>
          <p:cNvSpPr txBox="1"/>
          <p:nvPr/>
        </p:nvSpPr>
        <p:spPr>
          <a:xfrm>
            <a:off x="11282289" y="9578987"/>
            <a:ext cx="8970378" cy="830997"/>
          </a:xfrm>
          <a:prstGeom prst="rect">
            <a:avLst/>
          </a:prstGeom>
          <a:noFill/>
        </p:spPr>
        <p:txBody>
          <a:bodyPr wrap="square">
            <a:spAutoFit/>
          </a:bodyPr>
          <a:lstStyle/>
          <a:p>
            <a:pPr marL="198000" indent="-198000">
              <a:spcAft>
                <a:spcPts val="600"/>
              </a:spcAft>
              <a:buClr>
                <a:srgbClr val="FF9900"/>
              </a:buClr>
              <a:buFont typeface="Arial" panose="020B0604020202020204" pitchFamily="34" charset="0"/>
              <a:buChar char="•"/>
            </a:pPr>
            <a:r>
              <a:rPr lang="en-US" sz="1600" kern="0" dirty="0">
                <a:solidFill>
                  <a:prstClr val="black"/>
                </a:solidFill>
                <a:cs typeface="Calibri" panose="020F0502020204030204" pitchFamily="34" charset="0"/>
              </a:rPr>
              <a:t>Treatment with BI 765063 monotherapy at 18–36 mg/kg led to an apparent transient increase in the percentage of activated CD80</a:t>
            </a:r>
            <a:r>
              <a:rPr lang="en-US" sz="1600" kern="0" baseline="30000" dirty="0">
                <a:solidFill>
                  <a:prstClr val="black"/>
                </a:solidFill>
                <a:cs typeface="Calibri" panose="020F0502020204030204" pitchFamily="34" charset="0"/>
              </a:rPr>
              <a:t>+</a:t>
            </a:r>
            <a:r>
              <a:rPr lang="en-US" sz="1600" kern="0" dirty="0">
                <a:solidFill>
                  <a:prstClr val="black"/>
                </a:solidFill>
                <a:cs typeface="Calibri" panose="020F0502020204030204" pitchFamily="34" charset="0"/>
              </a:rPr>
              <a:t>/CD14</a:t>
            </a:r>
            <a:r>
              <a:rPr lang="en-US" sz="1600" kern="0" baseline="30000" dirty="0">
                <a:solidFill>
                  <a:prstClr val="black"/>
                </a:solidFill>
                <a:cs typeface="Calibri" panose="020F0502020204030204" pitchFamily="34" charset="0"/>
              </a:rPr>
              <a:t>+</a:t>
            </a:r>
            <a:r>
              <a:rPr lang="en-US" sz="1600" kern="0" dirty="0">
                <a:solidFill>
                  <a:prstClr val="black"/>
                </a:solidFill>
                <a:cs typeface="Calibri" panose="020F0502020204030204" pitchFamily="34" charset="0"/>
              </a:rPr>
              <a:t> and CD40</a:t>
            </a:r>
            <a:r>
              <a:rPr lang="en-US" sz="1600" kern="0" baseline="30000" dirty="0">
                <a:solidFill>
                  <a:prstClr val="black"/>
                </a:solidFill>
                <a:cs typeface="Calibri" panose="020F0502020204030204" pitchFamily="34" charset="0"/>
              </a:rPr>
              <a:t>+</a:t>
            </a:r>
            <a:r>
              <a:rPr lang="en-US" sz="1600" kern="0" dirty="0">
                <a:solidFill>
                  <a:prstClr val="black"/>
                </a:solidFill>
                <a:cs typeface="Calibri" panose="020F0502020204030204" pitchFamily="34" charset="0"/>
              </a:rPr>
              <a:t>/CD14</a:t>
            </a:r>
            <a:r>
              <a:rPr lang="en-US" sz="1600" kern="0" baseline="30000" dirty="0">
                <a:solidFill>
                  <a:prstClr val="black"/>
                </a:solidFill>
                <a:cs typeface="Calibri" panose="020F0502020204030204" pitchFamily="34" charset="0"/>
              </a:rPr>
              <a:t>+</a:t>
            </a:r>
            <a:r>
              <a:rPr lang="en-US" sz="1600" kern="0" dirty="0">
                <a:solidFill>
                  <a:prstClr val="black"/>
                </a:solidFill>
                <a:cs typeface="Calibri" panose="020F0502020204030204" pitchFamily="34" charset="0"/>
              </a:rPr>
              <a:t> monocytes in V1/V1 and V1/V2 patients at Cycle 1 Day 2</a:t>
            </a:r>
          </a:p>
        </p:txBody>
      </p:sp>
      <p:sp>
        <p:nvSpPr>
          <p:cNvPr id="102" name="TextBox 101">
            <a:extLst>
              <a:ext uri="{FF2B5EF4-FFF2-40B4-BE49-F238E27FC236}">
                <a16:creationId xmlns:a16="http://schemas.microsoft.com/office/drawing/2014/main" id="{B9D68906-221C-4030-8162-05219B3272FC}"/>
              </a:ext>
            </a:extLst>
          </p:cNvPr>
          <p:cNvSpPr txBox="1"/>
          <p:nvPr/>
        </p:nvSpPr>
        <p:spPr>
          <a:xfrm>
            <a:off x="620789" y="17177115"/>
            <a:ext cx="10479854" cy="830997"/>
          </a:xfrm>
          <a:prstGeom prst="rect">
            <a:avLst/>
          </a:prstGeom>
          <a:noFill/>
        </p:spPr>
        <p:txBody>
          <a:bodyPr wrap="square" rtlCol="0">
            <a:spAutoFit/>
          </a:bodyPr>
          <a:lstStyle/>
          <a:p>
            <a:pPr marL="198000" indent="-198000">
              <a:spcAft>
                <a:spcPts val="600"/>
              </a:spcAft>
              <a:buClr>
                <a:srgbClr val="FFC000"/>
              </a:buClr>
              <a:buSzPct val="100000"/>
              <a:buFont typeface="Arial" panose="020B0604020202020204" pitchFamily="34" charset="0"/>
              <a:buChar char="•"/>
              <a:defRPr/>
            </a:pPr>
            <a:r>
              <a:rPr lang="en-US" sz="1600" kern="0" dirty="0">
                <a:solidFill>
                  <a:prstClr val="black"/>
                </a:solidFill>
                <a:cs typeface="Calibri" panose="020F0502020204030204" pitchFamily="34" charset="0"/>
              </a:rPr>
              <a:t>a) BI 765063 full RO was achieved at trough levels (Cycle 2 Day 1, pre-dose) in V1/V1 patients treated with doses of 6 mg/kg and higher; b) RO was more heterogenous in V1/V2 patients, ranging from 40% to 80% and reaching an apparent saturation at 12 mg/kg and higher</a:t>
            </a:r>
          </a:p>
        </p:txBody>
      </p:sp>
      <p:sp>
        <p:nvSpPr>
          <p:cNvPr id="1310" name="TextBox 1309">
            <a:extLst>
              <a:ext uri="{FF2B5EF4-FFF2-40B4-BE49-F238E27FC236}">
                <a16:creationId xmlns:a16="http://schemas.microsoft.com/office/drawing/2014/main" id="{3E0A9239-8197-4EF9-B8E2-2F999146C2C1}"/>
              </a:ext>
            </a:extLst>
          </p:cNvPr>
          <p:cNvSpPr txBox="1"/>
          <p:nvPr/>
        </p:nvSpPr>
        <p:spPr>
          <a:xfrm>
            <a:off x="11240327" y="4130138"/>
            <a:ext cx="9050572" cy="613345"/>
          </a:xfrm>
          <a:prstGeom prst="rect">
            <a:avLst/>
          </a:prstGeom>
          <a:noFill/>
        </p:spPr>
        <p:txBody>
          <a:bodyPr wrap="square" lIns="93014" tIns="144489" rIns="93014" bIns="46958" rtlCol="0">
            <a:noAutofit/>
          </a:bodyPr>
          <a:lstStyle/>
          <a:p>
            <a:pPr marL="52567" defTabSz="917528">
              <a:spcAft>
                <a:spcPts val="775"/>
              </a:spcAft>
              <a:buClr>
                <a:schemeClr val="accent1"/>
              </a:buClr>
              <a:buSzPct val="100000"/>
              <a:defRPr/>
            </a:pPr>
            <a:r>
              <a:rPr lang="en-US" sz="1600" b="1" kern="0" dirty="0">
                <a:solidFill>
                  <a:prstClr val="black"/>
                </a:solidFill>
                <a:cs typeface="Calibri" panose="020F0502020204030204" pitchFamily="34" charset="0"/>
              </a:rPr>
              <a:t>Figure 3. Immunophenotyping of </a:t>
            </a:r>
            <a:r>
              <a:rPr lang="en-US" sz="1600" b="1" kern="0" dirty="0">
                <a:cs typeface="Calibri" panose="020F0502020204030204" pitchFamily="34" charset="0"/>
              </a:rPr>
              <a:t>peripheral monocytes from </a:t>
            </a:r>
            <a:r>
              <a:rPr lang="en-US" sz="1600" b="1" kern="0" dirty="0">
                <a:solidFill>
                  <a:prstClr val="black"/>
                </a:solidFill>
                <a:cs typeface="Calibri" panose="020F0502020204030204" pitchFamily="34" charset="0"/>
              </a:rPr>
              <a:t>patients treated with </a:t>
            </a:r>
            <a:br>
              <a:rPr lang="en-US" sz="1600" b="1" kern="0" dirty="0">
                <a:solidFill>
                  <a:prstClr val="black"/>
                </a:solidFill>
                <a:cs typeface="Calibri" panose="020F0502020204030204" pitchFamily="34" charset="0"/>
              </a:rPr>
            </a:br>
            <a:r>
              <a:rPr lang="en-US" sz="1600" b="1" kern="0" dirty="0">
                <a:solidFill>
                  <a:prstClr val="black"/>
                </a:solidFill>
                <a:cs typeface="Calibri" panose="020F0502020204030204" pitchFamily="34" charset="0"/>
              </a:rPr>
              <a:t>BI 765063</a:t>
            </a:r>
          </a:p>
        </p:txBody>
      </p:sp>
      <p:sp>
        <p:nvSpPr>
          <p:cNvPr id="151" name="TextBox 150">
            <a:extLst>
              <a:ext uri="{FF2B5EF4-FFF2-40B4-BE49-F238E27FC236}">
                <a16:creationId xmlns:a16="http://schemas.microsoft.com/office/drawing/2014/main" id="{17254D31-50D5-4A9B-AB08-F1887D615778}"/>
              </a:ext>
            </a:extLst>
          </p:cNvPr>
          <p:cNvSpPr txBox="1"/>
          <p:nvPr/>
        </p:nvSpPr>
        <p:spPr>
          <a:xfrm>
            <a:off x="700932" y="18494087"/>
            <a:ext cx="30321144" cy="492443"/>
          </a:xfrm>
          <a:prstGeom prst="rect">
            <a:avLst/>
          </a:prstGeom>
          <a:noFill/>
        </p:spPr>
        <p:txBody>
          <a:bodyPr wrap="square" rtlCol="0" anchor="ctr">
            <a:spAutoFit/>
          </a:bodyPr>
          <a:lstStyle/>
          <a:p>
            <a:pPr algn="ctr" defTabSz="810940">
              <a:defRPr/>
            </a:pPr>
            <a:r>
              <a:rPr lang="en-GB" sz="2600" b="1" kern="0" dirty="0">
                <a:solidFill>
                  <a:schemeClr val="bg2"/>
                </a:solidFill>
                <a:cs typeface="Calibri" panose="020F0502020204030204" pitchFamily="34" charset="0"/>
              </a:rPr>
              <a:t>Presented at the American Association for Cancer Research (AACR) Congress, New Orleans, Louisiana, United States, April 8–13, 2022</a:t>
            </a:r>
          </a:p>
        </p:txBody>
      </p:sp>
      <p:sp>
        <p:nvSpPr>
          <p:cNvPr id="169" name="TextBox 168">
            <a:extLst>
              <a:ext uri="{FF2B5EF4-FFF2-40B4-BE49-F238E27FC236}">
                <a16:creationId xmlns:a16="http://schemas.microsoft.com/office/drawing/2014/main" id="{430CD62E-6495-48A3-BF89-5C2F8BE9AE35}"/>
              </a:ext>
            </a:extLst>
          </p:cNvPr>
          <p:cNvSpPr txBox="1"/>
          <p:nvPr/>
        </p:nvSpPr>
        <p:spPr>
          <a:xfrm>
            <a:off x="4830284" y="4124570"/>
            <a:ext cx="6192947" cy="448360"/>
          </a:xfrm>
          <a:prstGeom prst="rect">
            <a:avLst/>
          </a:prstGeom>
          <a:noFill/>
        </p:spPr>
        <p:txBody>
          <a:bodyPr wrap="square" lIns="93014" tIns="144489" rIns="93014" bIns="46958" rtlCol="0">
            <a:noAutofit/>
          </a:bodyPr>
          <a:lstStyle/>
          <a:p>
            <a:pPr marL="52567" defTabSz="917528">
              <a:spcAft>
                <a:spcPts val="775"/>
              </a:spcAft>
              <a:buClr>
                <a:schemeClr val="accent1"/>
              </a:buClr>
              <a:buSzPct val="100000"/>
              <a:defRPr/>
            </a:pPr>
            <a:r>
              <a:rPr lang="en-US" sz="1600" b="1" kern="0" dirty="0">
                <a:solidFill>
                  <a:prstClr val="black"/>
                </a:solidFill>
                <a:cs typeface="Calibri" panose="020F0502020204030204" pitchFamily="34" charset="0"/>
              </a:rPr>
              <a:t>Figure 1. BI 765063 (anti-SIRPα) mechanism of action</a:t>
            </a:r>
          </a:p>
        </p:txBody>
      </p:sp>
      <p:sp>
        <p:nvSpPr>
          <p:cNvPr id="201" name="Rectangle 200">
            <a:extLst>
              <a:ext uri="{FF2B5EF4-FFF2-40B4-BE49-F238E27FC236}">
                <a16:creationId xmlns:a16="http://schemas.microsoft.com/office/drawing/2014/main" id="{EC1B4681-04F6-4443-95B0-0E47D79772B2}"/>
              </a:ext>
            </a:extLst>
          </p:cNvPr>
          <p:cNvSpPr/>
          <p:nvPr/>
        </p:nvSpPr>
        <p:spPr>
          <a:xfrm>
            <a:off x="20376301" y="15859440"/>
            <a:ext cx="10540800" cy="1471061"/>
          </a:xfrm>
          <a:prstGeom prst="rect">
            <a:avLst/>
          </a:prstGeom>
          <a:solidFill>
            <a:srgbClr val="003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86" dirty="0"/>
          </a:p>
        </p:txBody>
      </p:sp>
      <p:sp>
        <p:nvSpPr>
          <p:cNvPr id="202" name="TextBox 410">
            <a:extLst>
              <a:ext uri="{FF2B5EF4-FFF2-40B4-BE49-F238E27FC236}">
                <a16:creationId xmlns:a16="http://schemas.microsoft.com/office/drawing/2014/main" id="{CFECD56C-9A37-4EFD-BF50-8AF490BA7D00}"/>
              </a:ext>
            </a:extLst>
          </p:cNvPr>
          <p:cNvSpPr txBox="1"/>
          <p:nvPr/>
        </p:nvSpPr>
        <p:spPr>
          <a:xfrm>
            <a:off x="20647545" y="17098955"/>
            <a:ext cx="1204913" cy="224805"/>
          </a:xfrm>
          <a:prstGeom prst="rect">
            <a:avLst/>
          </a:prstGeom>
          <a:noFill/>
        </p:spPr>
        <p:txBody>
          <a:bodyPr wrap="square" rtlCol="0">
            <a:spAutoFit/>
          </a:bodyPr>
          <a:lstStyle/>
          <a:p>
            <a:pPr algn="ctr" defTabSz="1223368">
              <a:defRPr/>
            </a:pPr>
            <a:r>
              <a:rPr lang="en-US" sz="861" u="sng" kern="0" dirty="0">
                <a:solidFill>
                  <a:schemeClr val="bg1"/>
                </a:solidFill>
                <a:cs typeface="Calibri" panose="020F0502020204030204" pitchFamily="34" charset="0"/>
              </a:rPr>
              <a:t>https://bit.ly/35Fqe72</a:t>
            </a:r>
          </a:p>
        </p:txBody>
      </p:sp>
      <p:sp>
        <p:nvSpPr>
          <p:cNvPr id="203" name="TextBox 202">
            <a:extLst>
              <a:ext uri="{FF2B5EF4-FFF2-40B4-BE49-F238E27FC236}">
                <a16:creationId xmlns:a16="http://schemas.microsoft.com/office/drawing/2014/main" id="{185F970D-F95E-4FBD-A6A3-281E64C2EB77}"/>
              </a:ext>
            </a:extLst>
          </p:cNvPr>
          <p:cNvSpPr txBox="1"/>
          <p:nvPr/>
        </p:nvSpPr>
        <p:spPr>
          <a:xfrm>
            <a:off x="21911314" y="15998456"/>
            <a:ext cx="1233580" cy="1114023"/>
          </a:xfrm>
          <a:prstGeom prst="rect">
            <a:avLst/>
          </a:prstGeom>
          <a:noFill/>
        </p:spPr>
        <p:txBody>
          <a:bodyPr wrap="square" lIns="0" tIns="0" rIns="0" bIns="0" rtlCol="0">
            <a:spAutoFit/>
          </a:bodyPr>
          <a:lstStyle/>
          <a:p>
            <a:r>
              <a:rPr lang="en-US" sz="1034" dirty="0">
                <a:solidFill>
                  <a:schemeClr val="bg1"/>
                </a:solidFill>
              </a:rPr>
              <a:t>Scan this QR code or visit the URL for an electronic copy of the poster, supplementary content, and a list of abbreviations</a:t>
            </a:r>
            <a:r>
              <a:rPr lang="en-US" sz="1034" baseline="30000" dirty="0">
                <a:solidFill>
                  <a:schemeClr val="bg1"/>
                </a:solidFill>
              </a:rPr>
              <a:t>†</a:t>
            </a:r>
            <a:endParaRPr lang="en-US" sz="1034" dirty="0">
              <a:solidFill>
                <a:schemeClr val="bg1"/>
              </a:solidFill>
            </a:endParaRPr>
          </a:p>
        </p:txBody>
      </p:sp>
      <p:sp>
        <p:nvSpPr>
          <p:cNvPr id="204" name="TextBox 203">
            <a:extLst>
              <a:ext uri="{FF2B5EF4-FFF2-40B4-BE49-F238E27FC236}">
                <a16:creationId xmlns:a16="http://schemas.microsoft.com/office/drawing/2014/main" id="{0C835A72-BB25-4C9F-89D7-FF11115EB3C9}"/>
              </a:ext>
            </a:extLst>
          </p:cNvPr>
          <p:cNvSpPr txBox="1"/>
          <p:nvPr/>
        </p:nvSpPr>
        <p:spPr>
          <a:xfrm>
            <a:off x="24526397" y="15998148"/>
            <a:ext cx="1190580" cy="1114023"/>
          </a:xfrm>
          <a:prstGeom prst="rect">
            <a:avLst/>
          </a:prstGeom>
          <a:noFill/>
        </p:spPr>
        <p:txBody>
          <a:bodyPr wrap="square" lIns="0" tIns="0" rIns="0" bIns="0" rtlCol="0">
            <a:spAutoFit/>
          </a:bodyPr>
          <a:lstStyle/>
          <a:p>
            <a:r>
              <a:rPr lang="en-US" sz="1034" dirty="0">
                <a:solidFill>
                  <a:schemeClr val="bg1"/>
                </a:solidFill>
              </a:rPr>
              <a:t>Scan this QR code or visit the URL for a webpage featuring all BI-supported publications at AACR 2022</a:t>
            </a:r>
          </a:p>
        </p:txBody>
      </p:sp>
      <p:sp>
        <p:nvSpPr>
          <p:cNvPr id="205" name="TextBox 204">
            <a:extLst>
              <a:ext uri="{FF2B5EF4-FFF2-40B4-BE49-F238E27FC236}">
                <a16:creationId xmlns:a16="http://schemas.microsoft.com/office/drawing/2014/main" id="{22C16E47-B584-408C-AF17-02B5DA240072}"/>
              </a:ext>
            </a:extLst>
          </p:cNvPr>
          <p:cNvSpPr txBox="1"/>
          <p:nvPr/>
        </p:nvSpPr>
        <p:spPr>
          <a:xfrm>
            <a:off x="23263531" y="17098203"/>
            <a:ext cx="1168399" cy="224805"/>
          </a:xfrm>
          <a:prstGeom prst="rect">
            <a:avLst/>
          </a:prstGeom>
          <a:noFill/>
        </p:spPr>
        <p:txBody>
          <a:bodyPr wrap="square" rtlCol="0">
            <a:spAutoFit/>
          </a:bodyPr>
          <a:lstStyle/>
          <a:p>
            <a:pPr algn="ctr"/>
            <a:r>
              <a:rPr lang="en-US" sz="861" u="sng" dirty="0">
                <a:solidFill>
                  <a:schemeClr val="bg2"/>
                </a:solidFill>
              </a:rPr>
              <a:t>https://bit.ly/3vu4Xrb</a:t>
            </a:r>
          </a:p>
        </p:txBody>
      </p:sp>
      <p:pic>
        <p:nvPicPr>
          <p:cNvPr id="206" name="Picture 205">
            <a:extLst>
              <a:ext uri="{FF2B5EF4-FFF2-40B4-BE49-F238E27FC236}">
                <a16:creationId xmlns:a16="http://schemas.microsoft.com/office/drawing/2014/main" id="{7A405D2B-DADE-496F-AC86-AE123501995D}"/>
              </a:ext>
            </a:extLst>
          </p:cNvPr>
          <p:cNvPicPr>
            <a:picLocks noChangeAspect="1"/>
          </p:cNvPicPr>
          <p:nvPr/>
        </p:nvPicPr>
        <p:blipFill>
          <a:blip r:embed="rId14"/>
          <a:stretch>
            <a:fillRect/>
          </a:stretch>
        </p:blipFill>
        <p:spPr>
          <a:xfrm>
            <a:off x="20687370" y="15974405"/>
            <a:ext cx="1152000" cy="1152000"/>
          </a:xfrm>
          <a:prstGeom prst="rect">
            <a:avLst/>
          </a:prstGeom>
        </p:spPr>
      </p:pic>
      <p:pic>
        <p:nvPicPr>
          <p:cNvPr id="207" name="Picture 206">
            <a:extLst>
              <a:ext uri="{FF2B5EF4-FFF2-40B4-BE49-F238E27FC236}">
                <a16:creationId xmlns:a16="http://schemas.microsoft.com/office/drawing/2014/main" id="{376FF2DE-C880-448B-91B7-D9A2BC9D2DA2}"/>
              </a:ext>
            </a:extLst>
          </p:cNvPr>
          <p:cNvPicPr>
            <a:picLocks noChangeAspect="1"/>
          </p:cNvPicPr>
          <p:nvPr/>
        </p:nvPicPr>
        <p:blipFill>
          <a:blip r:embed="rId15"/>
          <a:stretch>
            <a:fillRect/>
          </a:stretch>
        </p:blipFill>
        <p:spPr>
          <a:xfrm>
            <a:off x="23282070" y="15971946"/>
            <a:ext cx="1152000" cy="1152000"/>
          </a:xfrm>
          <a:prstGeom prst="rect">
            <a:avLst/>
          </a:prstGeom>
        </p:spPr>
      </p:pic>
      <p:sp>
        <p:nvSpPr>
          <p:cNvPr id="154" name="TextBox 153">
            <a:extLst>
              <a:ext uri="{FF2B5EF4-FFF2-40B4-BE49-F238E27FC236}">
                <a16:creationId xmlns:a16="http://schemas.microsoft.com/office/drawing/2014/main" id="{16D2F490-7430-4631-90FF-98F1983DD1E1}"/>
              </a:ext>
            </a:extLst>
          </p:cNvPr>
          <p:cNvSpPr txBox="1"/>
          <p:nvPr/>
        </p:nvSpPr>
        <p:spPr>
          <a:xfrm>
            <a:off x="25924719" y="15956600"/>
            <a:ext cx="5057775" cy="884858"/>
          </a:xfrm>
          <a:prstGeom prst="rect">
            <a:avLst/>
          </a:prstGeom>
          <a:noFill/>
        </p:spPr>
        <p:txBody>
          <a:bodyPr wrap="square">
            <a:spAutoFit/>
          </a:bodyPr>
          <a:lstStyle/>
          <a:p>
            <a:r>
              <a:rPr lang="en-US" sz="1030" kern="0" dirty="0">
                <a:solidFill>
                  <a:schemeClr val="bg1"/>
                </a:solidFill>
                <a:cs typeface="Calibri" panose="020F0502020204030204" pitchFamily="34" charset="0"/>
              </a:rPr>
              <a:t>*Corresponding author email address: </a:t>
            </a:r>
            <a:r>
              <a:rPr lang="en-US" sz="1030" kern="0" dirty="0">
                <a:solidFill>
                  <a:schemeClr val="bg1"/>
                </a:solidFill>
                <a:cs typeface="Calibri" panose="020F0502020204030204" pitchFamily="34" charset="0"/>
                <a:hlinkClick r:id="rId16">
                  <a:extLst>
                    <a:ext uri="{A12FA001-AC4F-418D-AE19-62706E023703}">
                      <ahyp:hlinkClr xmlns:ahyp="http://schemas.microsoft.com/office/drawing/2018/hyperlinkcolor" val="tx"/>
                    </a:ext>
                  </a:extLst>
                </a:hlinkClick>
              </a:rPr>
              <a:t>Stephane.Champiat@gustaveroussy.fr</a:t>
            </a:r>
            <a:endParaRPr lang="en-US" sz="1030" kern="0" dirty="0">
              <a:solidFill>
                <a:schemeClr val="bg1"/>
              </a:solidFill>
              <a:cs typeface="Calibri" panose="020F0502020204030204" pitchFamily="34" charset="0"/>
            </a:endParaRPr>
          </a:p>
          <a:p>
            <a:endParaRPr lang="en-US" sz="1030" kern="0" dirty="0">
              <a:solidFill>
                <a:schemeClr val="bg1"/>
              </a:solidFill>
              <a:cs typeface="Calibri" panose="020F0502020204030204" pitchFamily="34" charset="0"/>
            </a:endParaRPr>
          </a:p>
          <a:p>
            <a:r>
              <a:rPr lang="en-US" sz="1030" kern="0" baseline="30000" dirty="0">
                <a:solidFill>
                  <a:schemeClr val="bg1"/>
                </a:solidFill>
                <a:cs typeface="Calibri" panose="020F0502020204030204" pitchFamily="34" charset="0"/>
              </a:rPr>
              <a:t>†</a:t>
            </a:r>
            <a:r>
              <a:rPr lang="en-US" sz="1030" kern="0" dirty="0">
                <a:solidFill>
                  <a:schemeClr val="bg1"/>
                </a:solidFill>
                <a:cs typeface="Calibri" panose="020F0502020204030204" pitchFamily="34" charset="0"/>
              </a:rPr>
              <a:t>Copies of this poster obtained through Quick Response (QR) Code are for personal use only and may not be reproduced without written permission from the authors</a:t>
            </a:r>
          </a:p>
        </p:txBody>
      </p:sp>
      <p:grpSp>
        <p:nvGrpSpPr>
          <p:cNvPr id="32" name="Group 31">
            <a:extLst>
              <a:ext uri="{FF2B5EF4-FFF2-40B4-BE49-F238E27FC236}">
                <a16:creationId xmlns:a16="http://schemas.microsoft.com/office/drawing/2014/main" id="{C4D393F7-30AC-4CB2-8055-0C8715862C12}"/>
              </a:ext>
            </a:extLst>
          </p:cNvPr>
          <p:cNvGrpSpPr/>
          <p:nvPr/>
        </p:nvGrpSpPr>
        <p:grpSpPr>
          <a:xfrm>
            <a:off x="1326683" y="14488547"/>
            <a:ext cx="3384996" cy="2698709"/>
            <a:chOff x="1326683" y="14488547"/>
            <a:chExt cx="3384996" cy="2698709"/>
          </a:xfrm>
        </p:grpSpPr>
        <p:grpSp>
          <p:nvGrpSpPr>
            <p:cNvPr id="166" name="Group 165">
              <a:extLst>
                <a:ext uri="{FF2B5EF4-FFF2-40B4-BE49-F238E27FC236}">
                  <a16:creationId xmlns:a16="http://schemas.microsoft.com/office/drawing/2014/main" id="{3E15FA0D-D349-4565-A1F6-BC004C021837}"/>
                </a:ext>
              </a:extLst>
            </p:cNvPr>
            <p:cNvGrpSpPr/>
            <p:nvPr/>
          </p:nvGrpSpPr>
          <p:grpSpPr>
            <a:xfrm>
              <a:off x="2027732" y="14652667"/>
              <a:ext cx="2510680" cy="2164536"/>
              <a:chOff x="569734" y="3888580"/>
              <a:chExt cx="661988" cy="444501"/>
            </a:xfrm>
          </p:grpSpPr>
          <p:sp>
            <p:nvSpPr>
              <p:cNvPr id="411" name="Line 84">
                <a:extLst>
                  <a:ext uri="{FF2B5EF4-FFF2-40B4-BE49-F238E27FC236}">
                    <a16:creationId xmlns:a16="http://schemas.microsoft.com/office/drawing/2014/main" id="{9387C6D3-095B-4F15-812C-4F0C79E1B82D}"/>
                  </a:ext>
                </a:extLst>
              </p:cNvPr>
              <p:cNvSpPr>
                <a:spLocks noChangeShapeType="1"/>
              </p:cNvSpPr>
              <p:nvPr/>
            </p:nvSpPr>
            <p:spPr bwMode="auto">
              <a:xfrm>
                <a:off x="582434" y="3888580"/>
                <a:ext cx="649288" cy="0"/>
              </a:xfrm>
              <a:prstGeom prst="line">
                <a:avLst/>
              </a:prstGeom>
              <a:noFill/>
              <a:ln w="3175" cap="flat">
                <a:solidFill>
                  <a:srgbClr val="00C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2" name="Freeform 85">
                <a:extLst>
                  <a:ext uri="{FF2B5EF4-FFF2-40B4-BE49-F238E27FC236}">
                    <a16:creationId xmlns:a16="http://schemas.microsoft.com/office/drawing/2014/main" id="{4EBAE0E4-0A2E-4251-B23B-93DA13F63F94}"/>
                  </a:ext>
                </a:extLst>
              </p:cNvPr>
              <p:cNvSpPr>
                <a:spLocks/>
              </p:cNvSpPr>
              <p:nvPr/>
            </p:nvSpPr>
            <p:spPr bwMode="auto">
              <a:xfrm>
                <a:off x="582434" y="3888580"/>
                <a:ext cx="649288" cy="433388"/>
              </a:xfrm>
              <a:custGeom>
                <a:avLst/>
                <a:gdLst>
                  <a:gd name="T0" fmla="*/ 0 w 853"/>
                  <a:gd name="T1" fmla="*/ 0 h 569"/>
                  <a:gd name="T2" fmla="*/ 0 w 853"/>
                  <a:gd name="T3" fmla="*/ 569 h 569"/>
                  <a:gd name="T4" fmla="*/ 853 w 853"/>
                  <a:gd name="T5" fmla="*/ 569 h 569"/>
                </a:gdLst>
                <a:ahLst/>
                <a:cxnLst>
                  <a:cxn ang="0">
                    <a:pos x="T0" y="T1"/>
                  </a:cxn>
                  <a:cxn ang="0">
                    <a:pos x="T2" y="T3"/>
                  </a:cxn>
                  <a:cxn ang="0">
                    <a:pos x="T4" y="T5"/>
                  </a:cxn>
                </a:cxnLst>
                <a:rect l="0" t="0" r="r" b="b"/>
                <a:pathLst>
                  <a:path w="853" h="569">
                    <a:moveTo>
                      <a:pt x="0" y="0"/>
                    </a:moveTo>
                    <a:lnTo>
                      <a:pt x="0" y="569"/>
                    </a:lnTo>
                    <a:lnTo>
                      <a:pt x="853" y="56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3" name="Line 86">
                <a:extLst>
                  <a:ext uri="{FF2B5EF4-FFF2-40B4-BE49-F238E27FC236}">
                    <a16:creationId xmlns:a16="http://schemas.microsoft.com/office/drawing/2014/main" id="{F65205E0-24DD-4B0B-A8F9-F4F9B00169C3}"/>
                  </a:ext>
                </a:extLst>
              </p:cNvPr>
              <p:cNvSpPr>
                <a:spLocks noChangeShapeType="1"/>
              </p:cNvSpPr>
              <p:nvPr/>
            </p:nvSpPr>
            <p:spPr bwMode="auto">
              <a:xfrm flipV="1">
                <a:off x="1231722"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4" name="Line 87">
                <a:extLst>
                  <a:ext uri="{FF2B5EF4-FFF2-40B4-BE49-F238E27FC236}">
                    <a16:creationId xmlns:a16="http://schemas.microsoft.com/office/drawing/2014/main" id="{C34235F1-F694-4159-A835-438277D30F1D}"/>
                  </a:ext>
                </a:extLst>
              </p:cNvPr>
              <p:cNvSpPr>
                <a:spLocks noChangeShapeType="1"/>
              </p:cNvSpPr>
              <p:nvPr/>
            </p:nvSpPr>
            <p:spPr bwMode="auto">
              <a:xfrm flipV="1">
                <a:off x="1103134"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5" name="Line 88">
                <a:extLst>
                  <a:ext uri="{FF2B5EF4-FFF2-40B4-BE49-F238E27FC236}">
                    <a16:creationId xmlns:a16="http://schemas.microsoft.com/office/drawing/2014/main" id="{A7DBF70E-B4DF-4D71-8B08-7D68F335D31B}"/>
                  </a:ext>
                </a:extLst>
              </p:cNvPr>
              <p:cNvSpPr>
                <a:spLocks noChangeShapeType="1"/>
              </p:cNvSpPr>
              <p:nvPr/>
            </p:nvSpPr>
            <p:spPr bwMode="auto">
              <a:xfrm flipV="1">
                <a:off x="972959"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6" name="Line 89">
                <a:extLst>
                  <a:ext uri="{FF2B5EF4-FFF2-40B4-BE49-F238E27FC236}">
                    <a16:creationId xmlns:a16="http://schemas.microsoft.com/office/drawing/2014/main" id="{1DCF467D-D65B-4C4F-8D41-B0C2A6CABCBC}"/>
                  </a:ext>
                </a:extLst>
              </p:cNvPr>
              <p:cNvSpPr>
                <a:spLocks noChangeShapeType="1"/>
              </p:cNvSpPr>
              <p:nvPr/>
            </p:nvSpPr>
            <p:spPr bwMode="auto">
              <a:xfrm flipV="1">
                <a:off x="842784"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7" name="Line 90">
                <a:extLst>
                  <a:ext uri="{FF2B5EF4-FFF2-40B4-BE49-F238E27FC236}">
                    <a16:creationId xmlns:a16="http://schemas.microsoft.com/office/drawing/2014/main" id="{6686013A-9215-4713-A6F2-3EA8C0F49807}"/>
                  </a:ext>
                </a:extLst>
              </p:cNvPr>
              <p:cNvSpPr>
                <a:spLocks noChangeShapeType="1"/>
              </p:cNvSpPr>
              <p:nvPr/>
            </p:nvSpPr>
            <p:spPr bwMode="auto">
              <a:xfrm flipV="1">
                <a:off x="712609"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8" name="Line 91">
                <a:extLst>
                  <a:ext uri="{FF2B5EF4-FFF2-40B4-BE49-F238E27FC236}">
                    <a16:creationId xmlns:a16="http://schemas.microsoft.com/office/drawing/2014/main" id="{3C4A76A5-7F30-43D0-AF49-A9310ABFB211}"/>
                  </a:ext>
                </a:extLst>
              </p:cNvPr>
              <p:cNvSpPr>
                <a:spLocks noChangeShapeType="1"/>
              </p:cNvSpPr>
              <p:nvPr/>
            </p:nvSpPr>
            <p:spPr bwMode="auto">
              <a:xfrm flipV="1">
                <a:off x="582434"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19" name="Line 92">
                <a:extLst>
                  <a:ext uri="{FF2B5EF4-FFF2-40B4-BE49-F238E27FC236}">
                    <a16:creationId xmlns:a16="http://schemas.microsoft.com/office/drawing/2014/main" id="{4F35C673-8646-4F9C-813B-3DCED34D68B0}"/>
                  </a:ext>
                </a:extLst>
              </p:cNvPr>
              <p:cNvSpPr>
                <a:spLocks noChangeShapeType="1"/>
              </p:cNvSpPr>
              <p:nvPr/>
            </p:nvSpPr>
            <p:spPr bwMode="auto">
              <a:xfrm>
                <a:off x="569734" y="4321968"/>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20" name="Line 93">
                <a:extLst>
                  <a:ext uri="{FF2B5EF4-FFF2-40B4-BE49-F238E27FC236}">
                    <a16:creationId xmlns:a16="http://schemas.microsoft.com/office/drawing/2014/main" id="{96ADF86D-BCAF-4C71-9966-7FB033CE296B}"/>
                  </a:ext>
                </a:extLst>
              </p:cNvPr>
              <p:cNvSpPr>
                <a:spLocks noChangeShapeType="1"/>
              </p:cNvSpPr>
              <p:nvPr/>
            </p:nvSpPr>
            <p:spPr bwMode="auto">
              <a:xfrm>
                <a:off x="569734" y="4234655"/>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21" name="Line 94">
                <a:extLst>
                  <a:ext uri="{FF2B5EF4-FFF2-40B4-BE49-F238E27FC236}">
                    <a16:creationId xmlns:a16="http://schemas.microsoft.com/office/drawing/2014/main" id="{BFB9EBC6-72A4-4D67-BF86-48ADEE034C7C}"/>
                  </a:ext>
                </a:extLst>
              </p:cNvPr>
              <p:cNvSpPr>
                <a:spLocks noChangeShapeType="1"/>
              </p:cNvSpPr>
              <p:nvPr/>
            </p:nvSpPr>
            <p:spPr bwMode="auto">
              <a:xfrm>
                <a:off x="569734" y="4148930"/>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22" name="Line 95">
                <a:extLst>
                  <a:ext uri="{FF2B5EF4-FFF2-40B4-BE49-F238E27FC236}">
                    <a16:creationId xmlns:a16="http://schemas.microsoft.com/office/drawing/2014/main" id="{A565F5F1-9EB9-4EDB-BDD2-17326F8DFE2E}"/>
                  </a:ext>
                </a:extLst>
              </p:cNvPr>
              <p:cNvSpPr>
                <a:spLocks noChangeShapeType="1"/>
              </p:cNvSpPr>
              <p:nvPr/>
            </p:nvSpPr>
            <p:spPr bwMode="auto">
              <a:xfrm>
                <a:off x="569734" y="4061618"/>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23" name="Line 96">
                <a:extLst>
                  <a:ext uri="{FF2B5EF4-FFF2-40B4-BE49-F238E27FC236}">
                    <a16:creationId xmlns:a16="http://schemas.microsoft.com/office/drawing/2014/main" id="{4629812A-90FB-44E4-B70A-C0FF291CE150}"/>
                  </a:ext>
                </a:extLst>
              </p:cNvPr>
              <p:cNvSpPr>
                <a:spLocks noChangeShapeType="1"/>
              </p:cNvSpPr>
              <p:nvPr/>
            </p:nvSpPr>
            <p:spPr bwMode="auto">
              <a:xfrm>
                <a:off x="569734" y="3975893"/>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24" name="Line 97">
                <a:extLst>
                  <a:ext uri="{FF2B5EF4-FFF2-40B4-BE49-F238E27FC236}">
                    <a16:creationId xmlns:a16="http://schemas.microsoft.com/office/drawing/2014/main" id="{CE69D1B2-F6B7-48F4-83CA-7EFD87B3C004}"/>
                  </a:ext>
                </a:extLst>
              </p:cNvPr>
              <p:cNvSpPr>
                <a:spLocks noChangeShapeType="1"/>
              </p:cNvSpPr>
              <p:nvPr/>
            </p:nvSpPr>
            <p:spPr bwMode="auto">
              <a:xfrm>
                <a:off x="569734" y="3888580"/>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170" name="Group 169">
              <a:extLst>
                <a:ext uri="{FF2B5EF4-FFF2-40B4-BE49-F238E27FC236}">
                  <a16:creationId xmlns:a16="http://schemas.microsoft.com/office/drawing/2014/main" id="{2D63D75C-13E6-4580-B6A9-0032FB22A045}"/>
                </a:ext>
              </a:extLst>
            </p:cNvPr>
            <p:cNvGrpSpPr/>
            <p:nvPr/>
          </p:nvGrpSpPr>
          <p:grpSpPr>
            <a:xfrm>
              <a:off x="2045796" y="14706783"/>
              <a:ext cx="2137390" cy="2094959"/>
              <a:chOff x="574497" y="3899693"/>
              <a:chExt cx="563563" cy="430213"/>
            </a:xfrm>
          </p:grpSpPr>
          <p:sp>
            <p:nvSpPr>
              <p:cNvPr id="388" name="Freeform 336">
                <a:extLst>
                  <a:ext uri="{FF2B5EF4-FFF2-40B4-BE49-F238E27FC236}">
                    <a16:creationId xmlns:a16="http://schemas.microsoft.com/office/drawing/2014/main" id="{54FFC5CE-6C27-4711-878A-1A0BC5BC982B}"/>
                  </a:ext>
                </a:extLst>
              </p:cNvPr>
              <p:cNvSpPr>
                <a:spLocks/>
              </p:cNvSpPr>
              <p:nvPr/>
            </p:nvSpPr>
            <p:spPr bwMode="auto">
              <a:xfrm>
                <a:off x="584022" y="3909218"/>
                <a:ext cx="544513" cy="411163"/>
              </a:xfrm>
              <a:custGeom>
                <a:avLst/>
                <a:gdLst>
                  <a:gd name="T0" fmla="*/ 0 w 716"/>
                  <a:gd name="T1" fmla="*/ 541 h 541"/>
                  <a:gd name="T2" fmla="*/ 0 w 716"/>
                  <a:gd name="T3" fmla="*/ 541 h 541"/>
                  <a:gd name="T4" fmla="*/ 0 w 716"/>
                  <a:gd name="T5" fmla="*/ 16 h 541"/>
                  <a:gd name="T6" fmla="*/ 6 w 716"/>
                  <a:gd name="T7" fmla="*/ 23 h 541"/>
                  <a:gd name="T8" fmla="*/ 34 w 716"/>
                  <a:gd name="T9" fmla="*/ 3 h 541"/>
                  <a:gd name="T10" fmla="*/ 239 w 716"/>
                  <a:gd name="T11" fmla="*/ 0 h 541"/>
                  <a:gd name="T12" fmla="*/ 477 w 716"/>
                  <a:gd name="T13" fmla="*/ 9 h 541"/>
                  <a:gd name="T14" fmla="*/ 716 w 716"/>
                  <a:gd name="T15" fmla="*/ 16 h 541"/>
                  <a:gd name="T16" fmla="*/ 716 w 716"/>
                  <a:gd name="T17" fmla="*/ 1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541">
                    <a:moveTo>
                      <a:pt x="0" y="541"/>
                    </a:moveTo>
                    <a:lnTo>
                      <a:pt x="0" y="541"/>
                    </a:lnTo>
                    <a:lnTo>
                      <a:pt x="0" y="16"/>
                    </a:lnTo>
                    <a:lnTo>
                      <a:pt x="6" y="23"/>
                    </a:lnTo>
                    <a:lnTo>
                      <a:pt x="34" y="3"/>
                    </a:lnTo>
                    <a:lnTo>
                      <a:pt x="239" y="0"/>
                    </a:lnTo>
                    <a:lnTo>
                      <a:pt x="477" y="9"/>
                    </a:lnTo>
                    <a:lnTo>
                      <a:pt x="716" y="16"/>
                    </a:lnTo>
                    <a:lnTo>
                      <a:pt x="716" y="17"/>
                    </a:lnTo>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89" name="Line 337">
                <a:extLst>
                  <a:ext uri="{FF2B5EF4-FFF2-40B4-BE49-F238E27FC236}">
                    <a16:creationId xmlns:a16="http://schemas.microsoft.com/office/drawing/2014/main" id="{7236E384-C2BC-446B-81A2-9AAB42239530}"/>
                  </a:ext>
                </a:extLst>
              </p:cNvPr>
              <p:cNvSpPr>
                <a:spLocks noChangeShapeType="1"/>
              </p:cNvSpPr>
              <p:nvPr/>
            </p:nvSpPr>
            <p:spPr bwMode="auto">
              <a:xfrm>
                <a:off x="587197" y="3917156"/>
                <a:ext cx="0"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90" name="Line 338">
                <a:extLst>
                  <a:ext uri="{FF2B5EF4-FFF2-40B4-BE49-F238E27FC236}">
                    <a16:creationId xmlns:a16="http://schemas.microsoft.com/office/drawing/2014/main" id="{9E11AEAE-11FB-45E4-8ED4-AA81FE5D4DC1}"/>
                  </a:ext>
                </a:extLst>
              </p:cNvPr>
              <p:cNvSpPr>
                <a:spLocks noChangeShapeType="1"/>
              </p:cNvSpPr>
              <p:nvPr/>
            </p:nvSpPr>
            <p:spPr bwMode="auto">
              <a:xfrm>
                <a:off x="579259" y="3917156"/>
                <a:ext cx="17463"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92" name="Oval 339">
                <a:extLst>
                  <a:ext uri="{FF2B5EF4-FFF2-40B4-BE49-F238E27FC236}">
                    <a16:creationId xmlns:a16="http://schemas.microsoft.com/office/drawing/2014/main" id="{EB98F494-70ED-4DE2-A506-5F178E57ADC0}"/>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93" name="Oval 340">
                <a:extLst>
                  <a:ext uri="{FF2B5EF4-FFF2-40B4-BE49-F238E27FC236}">
                    <a16:creationId xmlns:a16="http://schemas.microsoft.com/office/drawing/2014/main" id="{68B47632-7BFC-49D5-9F6C-9AD90492C49B}"/>
                  </a:ext>
                </a:extLst>
              </p:cNvPr>
              <p:cNvSpPr>
                <a:spLocks noChangeArrowheads="1"/>
              </p:cNvSpPr>
              <p:nvPr/>
            </p:nvSpPr>
            <p:spPr bwMode="auto">
              <a:xfrm>
                <a:off x="574497" y="4312443"/>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95" name="Oval 341">
                <a:extLst>
                  <a:ext uri="{FF2B5EF4-FFF2-40B4-BE49-F238E27FC236}">
                    <a16:creationId xmlns:a16="http://schemas.microsoft.com/office/drawing/2014/main" id="{297ABE70-2643-40CB-BF5D-6E8457682B8C}"/>
                  </a:ext>
                </a:extLst>
              </p:cNvPr>
              <p:cNvSpPr>
                <a:spLocks noChangeArrowheads="1"/>
              </p:cNvSpPr>
              <p:nvPr/>
            </p:nvSpPr>
            <p:spPr bwMode="auto">
              <a:xfrm>
                <a:off x="574497" y="39123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96" name="Oval 342">
                <a:extLst>
                  <a:ext uri="{FF2B5EF4-FFF2-40B4-BE49-F238E27FC236}">
                    <a16:creationId xmlns:a16="http://schemas.microsoft.com/office/drawing/2014/main" id="{6DDA4233-73FE-4D43-AC00-CCE97BADBBC9}"/>
                  </a:ext>
                </a:extLst>
              </p:cNvPr>
              <p:cNvSpPr>
                <a:spLocks noChangeArrowheads="1"/>
              </p:cNvSpPr>
              <p:nvPr/>
            </p:nvSpPr>
            <p:spPr bwMode="auto">
              <a:xfrm>
                <a:off x="574497" y="3912393"/>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97" name="Oval 343">
                <a:extLst>
                  <a:ext uri="{FF2B5EF4-FFF2-40B4-BE49-F238E27FC236}">
                    <a16:creationId xmlns:a16="http://schemas.microsoft.com/office/drawing/2014/main" id="{4E630613-68AA-4D6C-9EBD-B9D74E8D01C9}"/>
                  </a:ext>
                </a:extLst>
              </p:cNvPr>
              <p:cNvSpPr>
                <a:spLocks noChangeArrowheads="1"/>
              </p:cNvSpPr>
              <p:nvPr/>
            </p:nvSpPr>
            <p:spPr bwMode="auto">
              <a:xfrm>
                <a:off x="579259" y="3917156"/>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98" name="Oval 344">
                <a:extLst>
                  <a:ext uri="{FF2B5EF4-FFF2-40B4-BE49-F238E27FC236}">
                    <a16:creationId xmlns:a16="http://schemas.microsoft.com/office/drawing/2014/main" id="{9BAD0018-9717-4CA5-9B89-C645FEF5A0A0}"/>
                  </a:ext>
                </a:extLst>
              </p:cNvPr>
              <p:cNvSpPr>
                <a:spLocks noChangeArrowheads="1"/>
              </p:cNvSpPr>
              <p:nvPr/>
            </p:nvSpPr>
            <p:spPr bwMode="auto">
              <a:xfrm>
                <a:off x="579259" y="3917156"/>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00" name="Oval 345">
                <a:extLst>
                  <a:ext uri="{FF2B5EF4-FFF2-40B4-BE49-F238E27FC236}">
                    <a16:creationId xmlns:a16="http://schemas.microsoft.com/office/drawing/2014/main" id="{B335DA26-174A-4791-A71B-54E1D00B7DC2}"/>
                  </a:ext>
                </a:extLst>
              </p:cNvPr>
              <p:cNvSpPr>
                <a:spLocks noChangeArrowheads="1"/>
              </p:cNvSpPr>
              <p:nvPr/>
            </p:nvSpPr>
            <p:spPr bwMode="auto">
              <a:xfrm>
                <a:off x="601484" y="3901281"/>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02" name="Oval 346">
                <a:extLst>
                  <a:ext uri="{FF2B5EF4-FFF2-40B4-BE49-F238E27FC236}">
                    <a16:creationId xmlns:a16="http://schemas.microsoft.com/office/drawing/2014/main" id="{7B82E523-B9D8-42E7-856B-C7E94E694822}"/>
                  </a:ext>
                </a:extLst>
              </p:cNvPr>
              <p:cNvSpPr>
                <a:spLocks noChangeArrowheads="1"/>
              </p:cNvSpPr>
              <p:nvPr/>
            </p:nvSpPr>
            <p:spPr bwMode="auto">
              <a:xfrm>
                <a:off x="601484" y="3901281"/>
                <a:ext cx="15875"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03" name="Oval 347">
                <a:extLst>
                  <a:ext uri="{FF2B5EF4-FFF2-40B4-BE49-F238E27FC236}">
                    <a16:creationId xmlns:a16="http://schemas.microsoft.com/office/drawing/2014/main" id="{56D1D9F1-7FB6-4BCC-A633-C8E97E2535F0}"/>
                  </a:ext>
                </a:extLst>
              </p:cNvPr>
              <p:cNvSpPr>
                <a:spLocks noChangeArrowheads="1"/>
              </p:cNvSpPr>
              <p:nvPr/>
            </p:nvSpPr>
            <p:spPr bwMode="auto">
              <a:xfrm>
                <a:off x="755472" y="38996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04" name="Oval 348">
                <a:extLst>
                  <a:ext uri="{FF2B5EF4-FFF2-40B4-BE49-F238E27FC236}">
                    <a16:creationId xmlns:a16="http://schemas.microsoft.com/office/drawing/2014/main" id="{D1655884-AD94-4483-B69C-D9CC54CA8BC5}"/>
                  </a:ext>
                </a:extLst>
              </p:cNvPr>
              <p:cNvSpPr>
                <a:spLocks noChangeArrowheads="1"/>
              </p:cNvSpPr>
              <p:nvPr/>
            </p:nvSpPr>
            <p:spPr bwMode="auto">
              <a:xfrm>
                <a:off x="755472" y="3899693"/>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05" name="Oval 349">
                <a:extLst>
                  <a:ext uri="{FF2B5EF4-FFF2-40B4-BE49-F238E27FC236}">
                    <a16:creationId xmlns:a16="http://schemas.microsoft.com/office/drawing/2014/main" id="{4A52E353-AAF5-4163-A476-822CADA5B96C}"/>
                  </a:ext>
                </a:extLst>
              </p:cNvPr>
              <p:cNvSpPr>
                <a:spLocks noChangeArrowheads="1"/>
              </p:cNvSpPr>
              <p:nvPr/>
            </p:nvSpPr>
            <p:spPr bwMode="auto">
              <a:xfrm>
                <a:off x="938034" y="39060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06" name="Oval 350">
                <a:extLst>
                  <a:ext uri="{FF2B5EF4-FFF2-40B4-BE49-F238E27FC236}">
                    <a16:creationId xmlns:a16="http://schemas.microsoft.com/office/drawing/2014/main" id="{C8C0BEBE-53E9-4CF4-94DB-BA50D80FDA9D}"/>
                  </a:ext>
                </a:extLst>
              </p:cNvPr>
              <p:cNvSpPr>
                <a:spLocks noChangeArrowheads="1"/>
              </p:cNvSpPr>
              <p:nvPr/>
            </p:nvSpPr>
            <p:spPr bwMode="auto">
              <a:xfrm>
                <a:off x="938034" y="3906043"/>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07" name="Oval 351">
                <a:extLst>
                  <a:ext uri="{FF2B5EF4-FFF2-40B4-BE49-F238E27FC236}">
                    <a16:creationId xmlns:a16="http://schemas.microsoft.com/office/drawing/2014/main" id="{CA60C4BC-E4EB-40A7-8EFD-C765D15ABEB5}"/>
                  </a:ext>
                </a:extLst>
              </p:cNvPr>
              <p:cNvSpPr>
                <a:spLocks noChangeArrowheads="1"/>
              </p:cNvSpPr>
              <p:nvPr/>
            </p:nvSpPr>
            <p:spPr bwMode="auto">
              <a:xfrm>
                <a:off x="1120597" y="39123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08" name="Oval 352">
                <a:extLst>
                  <a:ext uri="{FF2B5EF4-FFF2-40B4-BE49-F238E27FC236}">
                    <a16:creationId xmlns:a16="http://schemas.microsoft.com/office/drawing/2014/main" id="{2DA16600-FF80-4CB4-B334-69DA51E45CD8}"/>
                  </a:ext>
                </a:extLst>
              </p:cNvPr>
              <p:cNvSpPr>
                <a:spLocks noChangeArrowheads="1"/>
              </p:cNvSpPr>
              <p:nvPr/>
            </p:nvSpPr>
            <p:spPr bwMode="auto">
              <a:xfrm>
                <a:off x="1120597" y="3912393"/>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09" name="Oval 353">
                <a:extLst>
                  <a:ext uri="{FF2B5EF4-FFF2-40B4-BE49-F238E27FC236}">
                    <a16:creationId xmlns:a16="http://schemas.microsoft.com/office/drawing/2014/main" id="{20B966C9-6204-4171-A087-98A4E06453B8}"/>
                  </a:ext>
                </a:extLst>
              </p:cNvPr>
              <p:cNvSpPr>
                <a:spLocks noChangeArrowheads="1"/>
              </p:cNvSpPr>
              <p:nvPr/>
            </p:nvSpPr>
            <p:spPr bwMode="auto">
              <a:xfrm>
                <a:off x="1120597" y="39123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10" name="Oval 354">
                <a:extLst>
                  <a:ext uri="{FF2B5EF4-FFF2-40B4-BE49-F238E27FC236}">
                    <a16:creationId xmlns:a16="http://schemas.microsoft.com/office/drawing/2014/main" id="{75F11909-6737-42D6-89AB-D437F78FD64C}"/>
                  </a:ext>
                </a:extLst>
              </p:cNvPr>
              <p:cNvSpPr>
                <a:spLocks noChangeArrowheads="1"/>
              </p:cNvSpPr>
              <p:nvPr/>
            </p:nvSpPr>
            <p:spPr bwMode="auto">
              <a:xfrm>
                <a:off x="1120597" y="3912393"/>
                <a:ext cx="17463" cy="17463"/>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208" name="Group 207">
              <a:extLst>
                <a:ext uri="{FF2B5EF4-FFF2-40B4-BE49-F238E27FC236}">
                  <a16:creationId xmlns:a16="http://schemas.microsoft.com/office/drawing/2014/main" id="{11541BD2-10CA-49D6-8957-92DEA45F61AF}"/>
                </a:ext>
              </a:extLst>
            </p:cNvPr>
            <p:cNvGrpSpPr/>
            <p:nvPr/>
          </p:nvGrpSpPr>
          <p:grpSpPr>
            <a:xfrm>
              <a:off x="2045796" y="14675861"/>
              <a:ext cx="2137390" cy="2125881"/>
              <a:chOff x="574497" y="3893343"/>
              <a:chExt cx="563563" cy="436563"/>
            </a:xfrm>
          </p:grpSpPr>
          <p:sp>
            <p:nvSpPr>
              <p:cNvPr id="371" name="Freeform 355">
                <a:extLst>
                  <a:ext uri="{FF2B5EF4-FFF2-40B4-BE49-F238E27FC236}">
                    <a16:creationId xmlns:a16="http://schemas.microsoft.com/office/drawing/2014/main" id="{6ED1B62C-D7C9-483A-AEDB-80EB3C363307}"/>
                  </a:ext>
                </a:extLst>
              </p:cNvPr>
              <p:cNvSpPr>
                <a:spLocks/>
              </p:cNvSpPr>
              <p:nvPr/>
            </p:nvSpPr>
            <p:spPr bwMode="auto">
              <a:xfrm>
                <a:off x="584022" y="3901281"/>
                <a:ext cx="544513" cy="419100"/>
              </a:xfrm>
              <a:custGeom>
                <a:avLst/>
                <a:gdLst>
                  <a:gd name="T0" fmla="*/ 0 w 716"/>
                  <a:gd name="T1" fmla="*/ 550 h 550"/>
                  <a:gd name="T2" fmla="*/ 0 w 716"/>
                  <a:gd name="T3" fmla="*/ 550 h 550"/>
                  <a:gd name="T4" fmla="*/ 0 w 716"/>
                  <a:gd name="T5" fmla="*/ 0 h 550"/>
                  <a:gd name="T6" fmla="*/ 6 w 716"/>
                  <a:gd name="T7" fmla="*/ 15 h 550"/>
                  <a:gd name="T8" fmla="*/ 34 w 716"/>
                  <a:gd name="T9" fmla="*/ 6 h 550"/>
                  <a:gd name="T10" fmla="*/ 239 w 716"/>
                  <a:gd name="T11" fmla="*/ 2 h 550"/>
                  <a:gd name="T12" fmla="*/ 477 w 716"/>
                  <a:gd name="T13" fmla="*/ 6 h 550"/>
                  <a:gd name="T14" fmla="*/ 716 w 716"/>
                  <a:gd name="T15" fmla="*/ 4 h 550"/>
                  <a:gd name="T16" fmla="*/ 716 w 716"/>
                  <a:gd name="T17" fmla="*/ 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550">
                    <a:moveTo>
                      <a:pt x="0" y="550"/>
                    </a:moveTo>
                    <a:lnTo>
                      <a:pt x="0" y="550"/>
                    </a:lnTo>
                    <a:lnTo>
                      <a:pt x="0" y="0"/>
                    </a:lnTo>
                    <a:lnTo>
                      <a:pt x="6" y="15"/>
                    </a:lnTo>
                    <a:lnTo>
                      <a:pt x="34" y="6"/>
                    </a:lnTo>
                    <a:lnTo>
                      <a:pt x="239" y="2"/>
                    </a:lnTo>
                    <a:lnTo>
                      <a:pt x="477" y="6"/>
                    </a:lnTo>
                    <a:lnTo>
                      <a:pt x="716" y="4"/>
                    </a:lnTo>
                    <a:lnTo>
                      <a:pt x="716" y="2"/>
                    </a:lnTo>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72" name="Oval 356">
                <a:extLst>
                  <a:ext uri="{FF2B5EF4-FFF2-40B4-BE49-F238E27FC236}">
                    <a16:creationId xmlns:a16="http://schemas.microsoft.com/office/drawing/2014/main" id="{0324DECE-6A60-49B9-8724-64736B21D8F4}"/>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73" name="Oval 357">
                <a:extLst>
                  <a:ext uri="{FF2B5EF4-FFF2-40B4-BE49-F238E27FC236}">
                    <a16:creationId xmlns:a16="http://schemas.microsoft.com/office/drawing/2014/main" id="{A22F77E6-9889-41E1-878B-7E6A7E970D68}"/>
                  </a:ext>
                </a:extLst>
              </p:cNvPr>
              <p:cNvSpPr>
                <a:spLocks noChangeArrowheads="1"/>
              </p:cNvSpPr>
              <p:nvPr/>
            </p:nvSpPr>
            <p:spPr bwMode="auto">
              <a:xfrm>
                <a:off x="574497" y="4312443"/>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74" name="Oval 358">
                <a:extLst>
                  <a:ext uri="{FF2B5EF4-FFF2-40B4-BE49-F238E27FC236}">
                    <a16:creationId xmlns:a16="http://schemas.microsoft.com/office/drawing/2014/main" id="{7565C1D9-2968-4603-9C6D-A96E0D7C9C9C}"/>
                  </a:ext>
                </a:extLst>
              </p:cNvPr>
              <p:cNvSpPr>
                <a:spLocks noChangeArrowheads="1"/>
              </p:cNvSpPr>
              <p:nvPr/>
            </p:nvSpPr>
            <p:spPr bwMode="auto">
              <a:xfrm>
                <a:off x="574497" y="38933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75" name="Oval 359">
                <a:extLst>
                  <a:ext uri="{FF2B5EF4-FFF2-40B4-BE49-F238E27FC236}">
                    <a16:creationId xmlns:a16="http://schemas.microsoft.com/office/drawing/2014/main" id="{1470F04A-34EB-40DC-A802-FE0136A774E5}"/>
                  </a:ext>
                </a:extLst>
              </p:cNvPr>
              <p:cNvSpPr>
                <a:spLocks noChangeArrowheads="1"/>
              </p:cNvSpPr>
              <p:nvPr/>
            </p:nvSpPr>
            <p:spPr bwMode="auto">
              <a:xfrm>
                <a:off x="574497" y="3893343"/>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76" name="Oval 360">
                <a:extLst>
                  <a:ext uri="{FF2B5EF4-FFF2-40B4-BE49-F238E27FC236}">
                    <a16:creationId xmlns:a16="http://schemas.microsoft.com/office/drawing/2014/main" id="{B0E1C474-C49E-4C08-B7DE-7AB229A1232D}"/>
                  </a:ext>
                </a:extLst>
              </p:cNvPr>
              <p:cNvSpPr>
                <a:spLocks noChangeArrowheads="1"/>
              </p:cNvSpPr>
              <p:nvPr/>
            </p:nvSpPr>
            <p:spPr bwMode="auto">
              <a:xfrm>
                <a:off x="579259" y="3904456"/>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77" name="Oval 361">
                <a:extLst>
                  <a:ext uri="{FF2B5EF4-FFF2-40B4-BE49-F238E27FC236}">
                    <a16:creationId xmlns:a16="http://schemas.microsoft.com/office/drawing/2014/main" id="{0887882B-8866-4E0F-805F-A04288C1A8D1}"/>
                  </a:ext>
                </a:extLst>
              </p:cNvPr>
              <p:cNvSpPr>
                <a:spLocks noChangeArrowheads="1"/>
              </p:cNvSpPr>
              <p:nvPr/>
            </p:nvSpPr>
            <p:spPr bwMode="auto">
              <a:xfrm>
                <a:off x="579259" y="3904456"/>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78" name="Oval 362">
                <a:extLst>
                  <a:ext uri="{FF2B5EF4-FFF2-40B4-BE49-F238E27FC236}">
                    <a16:creationId xmlns:a16="http://schemas.microsoft.com/office/drawing/2014/main" id="{D3124504-4455-42F4-95FF-817C46E781BF}"/>
                  </a:ext>
                </a:extLst>
              </p:cNvPr>
              <p:cNvSpPr>
                <a:spLocks noChangeArrowheads="1"/>
              </p:cNvSpPr>
              <p:nvPr/>
            </p:nvSpPr>
            <p:spPr bwMode="auto">
              <a:xfrm>
                <a:off x="601484" y="3896518"/>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79" name="Oval 363">
                <a:extLst>
                  <a:ext uri="{FF2B5EF4-FFF2-40B4-BE49-F238E27FC236}">
                    <a16:creationId xmlns:a16="http://schemas.microsoft.com/office/drawing/2014/main" id="{EF49151F-3BC7-49B7-BF92-E1CAC6EA9D9D}"/>
                  </a:ext>
                </a:extLst>
              </p:cNvPr>
              <p:cNvSpPr>
                <a:spLocks noChangeArrowheads="1"/>
              </p:cNvSpPr>
              <p:nvPr/>
            </p:nvSpPr>
            <p:spPr bwMode="auto">
              <a:xfrm>
                <a:off x="601484" y="3896518"/>
                <a:ext cx="15875"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80" name="Oval 364">
                <a:extLst>
                  <a:ext uri="{FF2B5EF4-FFF2-40B4-BE49-F238E27FC236}">
                    <a16:creationId xmlns:a16="http://schemas.microsoft.com/office/drawing/2014/main" id="{7B3915D6-94C5-441A-8F92-8766A6E4AE31}"/>
                  </a:ext>
                </a:extLst>
              </p:cNvPr>
              <p:cNvSpPr>
                <a:spLocks noChangeArrowheads="1"/>
              </p:cNvSpPr>
              <p:nvPr/>
            </p:nvSpPr>
            <p:spPr bwMode="auto">
              <a:xfrm>
                <a:off x="755472" y="3894931"/>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81" name="Oval 365">
                <a:extLst>
                  <a:ext uri="{FF2B5EF4-FFF2-40B4-BE49-F238E27FC236}">
                    <a16:creationId xmlns:a16="http://schemas.microsoft.com/office/drawing/2014/main" id="{17E80434-AF5A-4E7A-B974-46D41F0CFF1F}"/>
                  </a:ext>
                </a:extLst>
              </p:cNvPr>
              <p:cNvSpPr>
                <a:spLocks noChangeArrowheads="1"/>
              </p:cNvSpPr>
              <p:nvPr/>
            </p:nvSpPr>
            <p:spPr bwMode="auto">
              <a:xfrm>
                <a:off x="755472" y="3894931"/>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82" name="Oval 366">
                <a:extLst>
                  <a:ext uri="{FF2B5EF4-FFF2-40B4-BE49-F238E27FC236}">
                    <a16:creationId xmlns:a16="http://schemas.microsoft.com/office/drawing/2014/main" id="{CDC9F09B-41C2-4531-93D7-3EC873A7C759}"/>
                  </a:ext>
                </a:extLst>
              </p:cNvPr>
              <p:cNvSpPr>
                <a:spLocks noChangeArrowheads="1"/>
              </p:cNvSpPr>
              <p:nvPr/>
            </p:nvSpPr>
            <p:spPr bwMode="auto">
              <a:xfrm>
                <a:off x="938034" y="38965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83" name="Oval 367">
                <a:extLst>
                  <a:ext uri="{FF2B5EF4-FFF2-40B4-BE49-F238E27FC236}">
                    <a16:creationId xmlns:a16="http://schemas.microsoft.com/office/drawing/2014/main" id="{1E9488AB-F9F2-4C97-A2F0-85BD78AFD4F8}"/>
                  </a:ext>
                </a:extLst>
              </p:cNvPr>
              <p:cNvSpPr>
                <a:spLocks noChangeArrowheads="1"/>
              </p:cNvSpPr>
              <p:nvPr/>
            </p:nvSpPr>
            <p:spPr bwMode="auto">
              <a:xfrm>
                <a:off x="938034" y="3896518"/>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84" name="Oval 368">
                <a:extLst>
                  <a:ext uri="{FF2B5EF4-FFF2-40B4-BE49-F238E27FC236}">
                    <a16:creationId xmlns:a16="http://schemas.microsoft.com/office/drawing/2014/main" id="{511832B4-7CD2-4089-B0AD-5C39EB928FD2}"/>
                  </a:ext>
                </a:extLst>
              </p:cNvPr>
              <p:cNvSpPr>
                <a:spLocks noChangeArrowheads="1"/>
              </p:cNvSpPr>
              <p:nvPr/>
            </p:nvSpPr>
            <p:spPr bwMode="auto">
              <a:xfrm>
                <a:off x="1120597" y="38965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85" name="Oval 369">
                <a:extLst>
                  <a:ext uri="{FF2B5EF4-FFF2-40B4-BE49-F238E27FC236}">
                    <a16:creationId xmlns:a16="http://schemas.microsoft.com/office/drawing/2014/main" id="{E410F068-0B31-4552-98E3-D92107FB6FA4}"/>
                  </a:ext>
                </a:extLst>
              </p:cNvPr>
              <p:cNvSpPr>
                <a:spLocks noChangeArrowheads="1"/>
              </p:cNvSpPr>
              <p:nvPr/>
            </p:nvSpPr>
            <p:spPr bwMode="auto">
              <a:xfrm>
                <a:off x="1120597" y="3896518"/>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86" name="Oval 370">
                <a:extLst>
                  <a:ext uri="{FF2B5EF4-FFF2-40B4-BE49-F238E27FC236}">
                    <a16:creationId xmlns:a16="http://schemas.microsoft.com/office/drawing/2014/main" id="{C96308CC-3378-4762-BB5F-99F21529F9E1}"/>
                  </a:ext>
                </a:extLst>
              </p:cNvPr>
              <p:cNvSpPr>
                <a:spLocks noChangeArrowheads="1"/>
              </p:cNvSpPr>
              <p:nvPr/>
            </p:nvSpPr>
            <p:spPr bwMode="auto">
              <a:xfrm>
                <a:off x="1120597" y="3894931"/>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87" name="Oval 371">
                <a:extLst>
                  <a:ext uri="{FF2B5EF4-FFF2-40B4-BE49-F238E27FC236}">
                    <a16:creationId xmlns:a16="http://schemas.microsoft.com/office/drawing/2014/main" id="{481FCE75-B514-4BE3-BFFB-18EB59ABE399}"/>
                  </a:ext>
                </a:extLst>
              </p:cNvPr>
              <p:cNvSpPr>
                <a:spLocks noChangeArrowheads="1"/>
              </p:cNvSpPr>
              <p:nvPr/>
            </p:nvSpPr>
            <p:spPr bwMode="auto">
              <a:xfrm>
                <a:off x="1120597" y="3894931"/>
                <a:ext cx="17463" cy="17463"/>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209" name="Group 208">
              <a:extLst>
                <a:ext uri="{FF2B5EF4-FFF2-40B4-BE49-F238E27FC236}">
                  <a16:creationId xmlns:a16="http://schemas.microsoft.com/office/drawing/2014/main" id="{ED443EFD-496B-4E8E-B0E7-C5FA4B144C32}"/>
                </a:ext>
              </a:extLst>
            </p:cNvPr>
            <p:cNvGrpSpPr/>
            <p:nvPr/>
          </p:nvGrpSpPr>
          <p:grpSpPr>
            <a:xfrm>
              <a:off x="2045796" y="14729977"/>
              <a:ext cx="2137390" cy="2071765"/>
              <a:chOff x="574497" y="3904456"/>
              <a:chExt cx="563563" cy="425450"/>
            </a:xfrm>
          </p:grpSpPr>
          <p:sp>
            <p:nvSpPr>
              <p:cNvPr id="344" name="Freeform 372">
                <a:extLst>
                  <a:ext uri="{FF2B5EF4-FFF2-40B4-BE49-F238E27FC236}">
                    <a16:creationId xmlns:a16="http://schemas.microsoft.com/office/drawing/2014/main" id="{41F3447C-BBFC-47F4-BF68-BF7E1DF4B48F}"/>
                  </a:ext>
                </a:extLst>
              </p:cNvPr>
              <p:cNvSpPr>
                <a:spLocks/>
              </p:cNvSpPr>
              <p:nvPr/>
            </p:nvSpPr>
            <p:spPr bwMode="auto">
              <a:xfrm>
                <a:off x="584022" y="3913981"/>
                <a:ext cx="544513" cy="406400"/>
              </a:xfrm>
              <a:custGeom>
                <a:avLst/>
                <a:gdLst>
                  <a:gd name="T0" fmla="*/ 0 w 716"/>
                  <a:gd name="T1" fmla="*/ 535 h 535"/>
                  <a:gd name="T2" fmla="*/ 0 w 716"/>
                  <a:gd name="T3" fmla="*/ 535 h 535"/>
                  <a:gd name="T4" fmla="*/ 0 w 716"/>
                  <a:gd name="T5" fmla="*/ 53 h 535"/>
                  <a:gd name="T6" fmla="*/ 6 w 716"/>
                  <a:gd name="T7" fmla="*/ 66 h 535"/>
                  <a:gd name="T8" fmla="*/ 34 w 716"/>
                  <a:gd name="T9" fmla="*/ 47 h 535"/>
                  <a:gd name="T10" fmla="*/ 239 w 716"/>
                  <a:gd name="T11" fmla="*/ 0 h 535"/>
                  <a:gd name="T12" fmla="*/ 477 w 716"/>
                  <a:gd name="T13" fmla="*/ 18 h 535"/>
                  <a:gd name="T14" fmla="*/ 716 w 716"/>
                  <a:gd name="T15" fmla="*/ 41 h 535"/>
                  <a:gd name="T16" fmla="*/ 716 w 716"/>
                  <a:gd name="T17" fmla="*/ 1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535">
                    <a:moveTo>
                      <a:pt x="0" y="535"/>
                    </a:moveTo>
                    <a:lnTo>
                      <a:pt x="0" y="535"/>
                    </a:lnTo>
                    <a:lnTo>
                      <a:pt x="0" y="53"/>
                    </a:lnTo>
                    <a:lnTo>
                      <a:pt x="6" y="66"/>
                    </a:lnTo>
                    <a:lnTo>
                      <a:pt x="34" y="47"/>
                    </a:lnTo>
                    <a:lnTo>
                      <a:pt x="239" y="0"/>
                    </a:lnTo>
                    <a:lnTo>
                      <a:pt x="477" y="18"/>
                    </a:lnTo>
                    <a:lnTo>
                      <a:pt x="716" y="41"/>
                    </a:lnTo>
                    <a:lnTo>
                      <a:pt x="716" y="14"/>
                    </a:lnTo>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5" name="Line 373">
                <a:extLst>
                  <a:ext uri="{FF2B5EF4-FFF2-40B4-BE49-F238E27FC236}">
                    <a16:creationId xmlns:a16="http://schemas.microsoft.com/office/drawing/2014/main" id="{09D087B4-DC6C-4382-8BC3-917C0B3F2420}"/>
                  </a:ext>
                </a:extLst>
              </p:cNvPr>
              <p:cNvSpPr>
                <a:spLocks noChangeShapeType="1"/>
              </p:cNvSpPr>
              <p:nvPr/>
            </p:nvSpPr>
            <p:spPr bwMode="auto">
              <a:xfrm>
                <a:off x="584022" y="3923506"/>
                <a:ext cx="0" cy="20638"/>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6" name="Line 374">
                <a:extLst>
                  <a:ext uri="{FF2B5EF4-FFF2-40B4-BE49-F238E27FC236}">
                    <a16:creationId xmlns:a16="http://schemas.microsoft.com/office/drawing/2014/main" id="{66129113-672F-4B17-B303-2C6F60A005D8}"/>
                  </a:ext>
                </a:extLst>
              </p:cNvPr>
              <p:cNvSpPr>
                <a:spLocks noChangeShapeType="1"/>
              </p:cNvSpPr>
              <p:nvPr/>
            </p:nvSpPr>
            <p:spPr bwMode="auto">
              <a:xfrm>
                <a:off x="574497" y="3923506"/>
                <a:ext cx="17463"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7" name="Line 375">
                <a:extLst>
                  <a:ext uri="{FF2B5EF4-FFF2-40B4-BE49-F238E27FC236}">
                    <a16:creationId xmlns:a16="http://schemas.microsoft.com/office/drawing/2014/main" id="{1EED545B-5F9D-488D-8F3B-5A9FB75E1C79}"/>
                  </a:ext>
                </a:extLst>
              </p:cNvPr>
              <p:cNvSpPr>
                <a:spLocks noChangeShapeType="1"/>
              </p:cNvSpPr>
              <p:nvPr/>
            </p:nvSpPr>
            <p:spPr bwMode="auto">
              <a:xfrm>
                <a:off x="587197" y="3918743"/>
                <a:ext cx="0" cy="34925"/>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8" name="Line 376">
                <a:extLst>
                  <a:ext uri="{FF2B5EF4-FFF2-40B4-BE49-F238E27FC236}">
                    <a16:creationId xmlns:a16="http://schemas.microsoft.com/office/drawing/2014/main" id="{A1A0E74F-3DB0-4A41-A393-CC08D3E820A4}"/>
                  </a:ext>
                </a:extLst>
              </p:cNvPr>
              <p:cNvSpPr>
                <a:spLocks noChangeShapeType="1"/>
              </p:cNvSpPr>
              <p:nvPr/>
            </p:nvSpPr>
            <p:spPr bwMode="auto">
              <a:xfrm>
                <a:off x="579259" y="3918743"/>
                <a:ext cx="17463"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9" name="Line 377">
                <a:extLst>
                  <a:ext uri="{FF2B5EF4-FFF2-40B4-BE49-F238E27FC236}">
                    <a16:creationId xmlns:a16="http://schemas.microsoft.com/office/drawing/2014/main" id="{3D6C1090-1EDD-4C6D-96AB-9A3D34323C7D}"/>
                  </a:ext>
                </a:extLst>
              </p:cNvPr>
              <p:cNvSpPr>
                <a:spLocks noChangeShapeType="1"/>
              </p:cNvSpPr>
              <p:nvPr/>
            </p:nvSpPr>
            <p:spPr bwMode="auto">
              <a:xfrm>
                <a:off x="609422" y="3913981"/>
                <a:ext cx="0" cy="2540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0" name="Line 378">
                <a:extLst>
                  <a:ext uri="{FF2B5EF4-FFF2-40B4-BE49-F238E27FC236}">
                    <a16:creationId xmlns:a16="http://schemas.microsoft.com/office/drawing/2014/main" id="{202AD4A8-7DDF-44E0-A8A6-C1F894184222}"/>
                  </a:ext>
                </a:extLst>
              </p:cNvPr>
              <p:cNvSpPr>
                <a:spLocks noChangeShapeType="1"/>
              </p:cNvSpPr>
              <p:nvPr/>
            </p:nvSpPr>
            <p:spPr bwMode="auto">
              <a:xfrm>
                <a:off x="601484" y="3913981"/>
                <a:ext cx="15875"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1" name="Line 379">
                <a:extLst>
                  <a:ext uri="{FF2B5EF4-FFF2-40B4-BE49-F238E27FC236}">
                    <a16:creationId xmlns:a16="http://schemas.microsoft.com/office/drawing/2014/main" id="{3C6EB9FB-E2E2-4D43-AA3D-D049FA48B0E2}"/>
                  </a:ext>
                </a:extLst>
              </p:cNvPr>
              <p:cNvSpPr>
                <a:spLocks noChangeShapeType="1"/>
              </p:cNvSpPr>
              <p:nvPr/>
            </p:nvSpPr>
            <p:spPr bwMode="auto">
              <a:xfrm>
                <a:off x="945972" y="3909218"/>
                <a:ext cx="0" cy="9525"/>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2" name="Line 380">
                <a:extLst>
                  <a:ext uri="{FF2B5EF4-FFF2-40B4-BE49-F238E27FC236}">
                    <a16:creationId xmlns:a16="http://schemas.microsoft.com/office/drawing/2014/main" id="{4101C8AC-0C3D-40D5-91B2-AA680CFDD3CB}"/>
                  </a:ext>
                </a:extLst>
              </p:cNvPr>
              <p:cNvSpPr>
                <a:spLocks noChangeShapeType="1"/>
              </p:cNvSpPr>
              <p:nvPr/>
            </p:nvSpPr>
            <p:spPr bwMode="auto">
              <a:xfrm>
                <a:off x="938034" y="3909218"/>
                <a:ext cx="17463"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3" name="Line 381">
                <a:extLst>
                  <a:ext uri="{FF2B5EF4-FFF2-40B4-BE49-F238E27FC236}">
                    <a16:creationId xmlns:a16="http://schemas.microsoft.com/office/drawing/2014/main" id="{2E5C8900-FDC1-4E16-97A8-CE1F80FE07B2}"/>
                  </a:ext>
                </a:extLst>
              </p:cNvPr>
              <p:cNvSpPr>
                <a:spLocks noChangeShapeType="1"/>
              </p:cNvSpPr>
              <p:nvPr/>
            </p:nvSpPr>
            <p:spPr bwMode="auto">
              <a:xfrm>
                <a:off x="1128534" y="3917156"/>
                <a:ext cx="0" cy="17463"/>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4" name="Line 382">
                <a:extLst>
                  <a:ext uri="{FF2B5EF4-FFF2-40B4-BE49-F238E27FC236}">
                    <a16:creationId xmlns:a16="http://schemas.microsoft.com/office/drawing/2014/main" id="{B79A5BE7-D742-4B10-98DB-DAF417ADD210}"/>
                  </a:ext>
                </a:extLst>
              </p:cNvPr>
              <p:cNvSpPr>
                <a:spLocks noChangeShapeType="1"/>
              </p:cNvSpPr>
              <p:nvPr/>
            </p:nvSpPr>
            <p:spPr bwMode="auto">
              <a:xfrm>
                <a:off x="1120597" y="3917156"/>
                <a:ext cx="17463"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5" name="Oval 383">
                <a:extLst>
                  <a:ext uri="{FF2B5EF4-FFF2-40B4-BE49-F238E27FC236}">
                    <a16:creationId xmlns:a16="http://schemas.microsoft.com/office/drawing/2014/main" id="{6F465EE8-DFF1-4F11-9061-5882DD11AE43}"/>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56" name="Oval 384">
                <a:extLst>
                  <a:ext uri="{FF2B5EF4-FFF2-40B4-BE49-F238E27FC236}">
                    <a16:creationId xmlns:a16="http://schemas.microsoft.com/office/drawing/2014/main" id="{1DFFD50C-F1F5-4A7C-8496-7A5D82CF846C}"/>
                  </a:ext>
                </a:extLst>
              </p:cNvPr>
              <p:cNvSpPr>
                <a:spLocks noChangeArrowheads="1"/>
              </p:cNvSpPr>
              <p:nvPr/>
            </p:nvSpPr>
            <p:spPr bwMode="auto">
              <a:xfrm>
                <a:off x="574497" y="4312443"/>
                <a:ext cx="17463"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7" name="Oval 385">
                <a:extLst>
                  <a:ext uri="{FF2B5EF4-FFF2-40B4-BE49-F238E27FC236}">
                    <a16:creationId xmlns:a16="http://schemas.microsoft.com/office/drawing/2014/main" id="{C307EFC6-5E85-44A0-A73D-E92C0E277431}"/>
                  </a:ext>
                </a:extLst>
              </p:cNvPr>
              <p:cNvSpPr>
                <a:spLocks noChangeArrowheads="1"/>
              </p:cNvSpPr>
              <p:nvPr/>
            </p:nvSpPr>
            <p:spPr bwMode="auto">
              <a:xfrm>
                <a:off x="574497" y="39441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58" name="Oval 386">
                <a:extLst>
                  <a:ext uri="{FF2B5EF4-FFF2-40B4-BE49-F238E27FC236}">
                    <a16:creationId xmlns:a16="http://schemas.microsoft.com/office/drawing/2014/main" id="{84D1C276-A438-44DF-B0DD-5CC11DC4A251}"/>
                  </a:ext>
                </a:extLst>
              </p:cNvPr>
              <p:cNvSpPr>
                <a:spLocks noChangeArrowheads="1"/>
              </p:cNvSpPr>
              <p:nvPr/>
            </p:nvSpPr>
            <p:spPr bwMode="auto">
              <a:xfrm>
                <a:off x="574497" y="3944143"/>
                <a:ext cx="17463"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9" name="Oval 387">
                <a:extLst>
                  <a:ext uri="{FF2B5EF4-FFF2-40B4-BE49-F238E27FC236}">
                    <a16:creationId xmlns:a16="http://schemas.microsoft.com/office/drawing/2014/main" id="{6ADAB12C-06CE-409D-9271-136D9BE4D416}"/>
                  </a:ext>
                </a:extLst>
              </p:cNvPr>
              <p:cNvSpPr>
                <a:spLocks noChangeArrowheads="1"/>
              </p:cNvSpPr>
              <p:nvPr/>
            </p:nvSpPr>
            <p:spPr bwMode="auto">
              <a:xfrm>
                <a:off x="579259" y="395366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60" name="Oval 388">
                <a:extLst>
                  <a:ext uri="{FF2B5EF4-FFF2-40B4-BE49-F238E27FC236}">
                    <a16:creationId xmlns:a16="http://schemas.microsoft.com/office/drawing/2014/main" id="{925C7599-5CAB-4F57-BD97-6D695C419150}"/>
                  </a:ext>
                </a:extLst>
              </p:cNvPr>
              <p:cNvSpPr>
                <a:spLocks noChangeArrowheads="1"/>
              </p:cNvSpPr>
              <p:nvPr/>
            </p:nvSpPr>
            <p:spPr bwMode="auto">
              <a:xfrm>
                <a:off x="579259" y="3953668"/>
                <a:ext cx="17463"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61" name="Oval 389">
                <a:extLst>
                  <a:ext uri="{FF2B5EF4-FFF2-40B4-BE49-F238E27FC236}">
                    <a16:creationId xmlns:a16="http://schemas.microsoft.com/office/drawing/2014/main" id="{1D89FBC6-18A8-441C-A678-81CFCD212AD1}"/>
                  </a:ext>
                </a:extLst>
              </p:cNvPr>
              <p:cNvSpPr>
                <a:spLocks noChangeArrowheads="1"/>
              </p:cNvSpPr>
              <p:nvPr/>
            </p:nvSpPr>
            <p:spPr bwMode="auto">
              <a:xfrm>
                <a:off x="601484" y="3939381"/>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62" name="Oval 390">
                <a:extLst>
                  <a:ext uri="{FF2B5EF4-FFF2-40B4-BE49-F238E27FC236}">
                    <a16:creationId xmlns:a16="http://schemas.microsoft.com/office/drawing/2014/main" id="{848C31A5-77F6-4FD6-A862-C1DA993AF114}"/>
                  </a:ext>
                </a:extLst>
              </p:cNvPr>
              <p:cNvSpPr>
                <a:spLocks noChangeArrowheads="1"/>
              </p:cNvSpPr>
              <p:nvPr/>
            </p:nvSpPr>
            <p:spPr bwMode="auto">
              <a:xfrm>
                <a:off x="601484" y="3939381"/>
                <a:ext cx="15875"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63" name="Oval 391">
                <a:extLst>
                  <a:ext uri="{FF2B5EF4-FFF2-40B4-BE49-F238E27FC236}">
                    <a16:creationId xmlns:a16="http://schemas.microsoft.com/office/drawing/2014/main" id="{22E91FBF-3849-4018-8C9A-39BE8535A585}"/>
                  </a:ext>
                </a:extLst>
              </p:cNvPr>
              <p:cNvSpPr>
                <a:spLocks noChangeArrowheads="1"/>
              </p:cNvSpPr>
              <p:nvPr/>
            </p:nvSpPr>
            <p:spPr bwMode="auto">
              <a:xfrm>
                <a:off x="755472" y="3904456"/>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64" name="Oval 392">
                <a:extLst>
                  <a:ext uri="{FF2B5EF4-FFF2-40B4-BE49-F238E27FC236}">
                    <a16:creationId xmlns:a16="http://schemas.microsoft.com/office/drawing/2014/main" id="{A93352E5-DDFE-41B4-9CB2-4D7024EC79EA}"/>
                  </a:ext>
                </a:extLst>
              </p:cNvPr>
              <p:cNvSpPr>
                <a:spLocks noChangeArrowheads="1"/>
              </p:cNvSpPr>
              <p:nvPr/>
            </p:nvSpPr>
            <p:spPr bwMode="auto">
              <a:xfrm>
                <a:off x="755472" y="3904456"/>
                <a:ext cx="17463"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65" name="Oval 393">
                <a:extLst>
                  <a:ext uri="{FF2B5EF4-FFF2-40B4-BE49-F238E27FC236}">
                    <a16:creationId xmlns:a16="http://schemas.microsoft.com/office/drawing/2014/main" id="{90D11FD9-0A2D-4D00-9410-0E56AEE65DE9}"/>
                  </a:ext>
                </a:extLst>
              </p:cNvPr>
              <p:cNvSpPr>
                <a:spLocks noChangeArrowheads="1"/>
              </p:cNvSpPr>
              <p:nvPr/>
            </p:nvSpPr>
            <p:spPr bwMode="auto">
              <a:xfrm>
                <a:off x="938034" y="39187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66" name="Oval 394">
                <a:extLst>
                  <a:ext uri="{FF2B5EF4-FFF2-40B4-BE49-F238E27FC236}">
                    <a16:creationId xmlns:a16="http://schemas.microsoft.com/office/drawing/2014/main" id="{D17902B6-5105-43F7-A24E-961A087B7DA1}"/>
                  </a:ext>
                </a:extLst>
              </p:cNvPr>
              <p:cNvSpPr>
                <a:spLocks noChangeArrowheads="1"/>
              </p:cNvSpPr>
              <p:nvPr/>
            </p:nvSpPr>
            <p:spPr bwMode="auto">
              <a:xfrm>
                <a:off x="938034" y="3918743"/>
                <a:ext cx="17463"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67" name="Oval 395">
                <a:extLst>
                  <a:ext uri="{FF2B5EF4-FFF2-40B4-BE49-F238E27FC236}">
                    <a16:creationId xmlns:a16="http://schemas.microsoft.com/office/drawing/2014/main" id="{65F10CFA-70D5-49C4-8F34-F068EB0C6855}"/>
                  </a:ext>
                </a:extLst>
              </p:cNvPr>
              <p:cNvSpPr>
                <a:spLocks noChangeArrowheads="1"/>
              </p:cNvSpPr>
              <p:nvPr/>
            </p:nvSpPr>
            <p:spPr bwMode="auto">
              <a:xfrm>
                <a:off x="1120597" y="39346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68" name="Oval 396">
                <a:extLst>
                  <a:ext uri="{FF2B5EF4-FFF2-40B4-BE49-F238E27FC236}">
                    <a16:creationId xmlns:a16="http://schemas.microsoft.com/office/drawing/2014/main" id="{3B452D0D-9064-4686-A70B-8DDE3DFAF1A7}"/>
                  </a:ext>
                </a:extLst>
              </p:cNvPr>
              <p:cNvSpPr>
                <a:spLocks noChangeArrowheads="1"/>
              </p:cNvSpPr>
              <p:nvPr/>
            </p:nvSpPr>
            <p:spPr bwMode="auto">
              <a:xfrm>
                <a:off x="1120597" y="3934618"/>
                <a:ext cx="17463" cy="17463"/>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69" name="Oval 397">
                <a:extLst>
                  <a:ext uri="{FF2B5EF4-FFF2-40B4-BE49-F238E27FC236}">
                    <a16:creationId xmlns:a16="http://schemas.microsoft.com/office/drawing/2014/main" id="{19520CC4-1D22-48D3-9B7E-079FA35168AC}"/>
                  </a:ext>
                </a:extLst>
              </p:cNvPr>
              <p:cNvSpPr>
                <a:spLocks noChangeArrowheads="1"/>
              </p:cNvSpPr>
              <p:nvPr/>
            </p:nvSpPr>
            <p:spPr bwMode="auto">
              <a:xfrm>
                <a:off x="1120597" y="3913981"/>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70" name="Oval 398">
                <a:extLst>
                  <a:ext uri="{FF2B5EF4-FFF2-40B4-BE49-F238E27FC236}">
                    <a16:creationId xmlns:a16="http://schemas.microsoft.com/office/drawing/2014/main" id="{ED1D8B0B-F1AB-430C-9192-48D22A9DD050}"/>
                  </a:ext>
                </a:extLst>
              </p:cNvPr>
              <p:cNvSpPr>
                <a:spLocks noChangeArrowheads="1"/>
              </p:cNvSpPr>
              <p:nvPr/>
            </p:nvSpPr>
            <p:spPr bwMode="auto">
              <a:xfrm>
                <a:off x="1120597" y="3913981"/>
                <a:ext cx="17463" cy="19050"/>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210" name="Group 209">
              <a:extLst>
                <a:ext uri="{FF2B5EF4-FFF2-40B4-BE49-F238E27FC236}">
                  <a16:creationId xmlns:a16="http://schemas.microsoft.com/office/drawing/2014/main" id="{45BED5D5-9849-4755-9064-C75B3B335ED3}"/>
                </a:ext>
              </a:extLst>
            </p:cNvPr>
            <p:cNvGrpSpPr/>
            <p:nvPr/>
          </p:nvGrpSpPr>
          <p:grpSpPr>
            <a:xfrm>
              <a:off x="2045796" y="14745438"/>
              <a:ext cx="2137390" cy="2056304"/>
              <a:chOff x="574497" y="3907631"/>
              <a:chExt cx="563563" cy="422275"/>
            </a:xfrm>
          </p:grpSpPr>
          <p:sp>
            <p:nvSpPr>
              <p:cNvPr id="323" name="Freeform 399">
                <a:extLst>
                  <a:ext uri="{FF2B5EF4-FFF2-40B4-BE49-F238E27FC236}">
                    <a16:creationId xmlns:a16="http://schemas.microsoft.com/office/drawing/2014/main" id="{628DE397-1115-43E8-8DF8-4BD58D9E9C71}"/>
                  </a:ext>
                </a:extLst>
              </p:cNvPr>
              <p:cNvSpPr>
                <a:spLocks/>
              </p:cNvSpPr>
              <p:nvPr/>
            </p:nvSpPr>
            <p:spPr bwMode="auto">
              <a:xfrm>
                <a:off x="584022" y="3915568"/>
                <a:ext cx="544513" cy="404813"/>
              </a:xfrm>
              <a:custGeom>
                <a:avLst/>
                <a:gdLst>
                  <a:gd name="T0" fmla="*/ 0 w 716"/>
                  <a:gd name="T1" fmla="*/ 532 h 532"/>
                  <a:gd name="T2" fmla="*/ 0 w 716"/>
                  <a:gd name="T3" fmla="*/ 532 h 532"/>
                  <a:gd name="T4" fmla="*/ 0 w 716"/>
                  <a:gd name="T5" fmla="*/ 0 h 532"/>
                  <a:gd name="T6" fmla="*/ 6 w 716"/>
                  <a:gd name="T7" fmla="*/ 28 h 532"/>
                  <a:gd name="T8" fmla="*/ 34 w 716"/>
                  <a:gd name="T9" fmla="*/ 5 h 532"/>
                  <a:gd name="T10" fmla="*/ 239 w 716"/>
                  <a:gd name="T11" fmla="*/ 8 h 532"/>
                  <a:gd name="T12" fmla="*/ 477 w 716"/>
                  <a:gd name="T13" fmla="*/ 5 h 532"/>
                  <a:gd name="T14" fmla="*/ 716 w 716"/>
                  <a:gd name="T15" fmla="*/ 9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532">
                    <a:moveTo>
                      <a:pt x="0" y="532"/>
                    </a:moveTo>
                    <a:lnTo>
                      <a:pt x="0" y="532"/>
                    </a:lnTo>
                    <a:lnTo>
                      <a:pt x="0" y="0"/>
                    </a:lnTo>
                    <a:lnTo>
                      <a:pt x="6" y="28"/>
                    </a:lnTo>
                    <a:lnTo>
                      <a:pt x="34" y="5"/>
                    </a:lnTo>
                    <a:lnTo>
                      <a:pt x="239" y="8"/>
                    </a:lnTo>
                    <a:lnTo>
                      <a:pt x="477" y="5"/>
                    </a:lnTo>
                    <a:lnTo>
                      <a:pt x="716" y="9"/>
                    </a:lnTo>
                  </a:path>
                </a:pathLst>
              </a:cu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25" name="Line 400">
                <a:extLst>
                  <a:ext uri="{FF2B5EF4-FFF2-40B4-BE49-F238E27FC236}">
                    <a16:creationId xmlns:a16="http://schemas.microsoft.com/office/drawing/2014/main" id="{5C175D7A-8397-4DAC-B51B-F594A6670B17}"/>
                  </a:ext>
                </a:extLst>
              </p:cNvPr>
              <p:cNvSpPr>
                <a:spLocks noChangeShapeType="1"/>
              </p:cNvSpPr>
              <p:nvPr/>
            </p:nvSpPr>
            <p:spPr bwMode="auto">
              <a:xfrm>
                <a:off x="587197" y="3920331"/>
                <a:ext cx="0" cy="7938"/>
              </a:xfrm>
              <a:prstGeom prst="line">
                <a:avLst/>
              </a:prstGeom>
              <a:noFill/>
              <a:ln w="1588" cap="flat">
                <a:solidFill>
                  <a:srgbClr val="3232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27" name="Line 401">
                <a:extLst>
                  <a:ext uri="{FF2B5EF4-FFF2-40B4-BE49-F238E27FC236}">
                    <a16:creationId xmlns:a16="http://schemas.microsoft.com/office/drawing/2014/main" id="{4BCA4A32-24C4-45AD-AED2-3868562D3810}"/>
                  </a:ext>
                </a:extLst>
              </p:cNvPr>
              <p:cNvSpPr>
                <a:spLocks noChangeShapeType="1"/>
              </p:cNvSpPr>
              <p:nvPr/>
            </p:nvSpPr>
            <p:spPr bwMode="auto">
              <a:xfrm>
                <a:off x="579259" y="3920331"/>
                <a:ext cx="17463" cy="0"/>
              </a:xfrm>
              <a:prstGeom prst="line">
                <a:avLst/>
              </a:prstGeom>
              <a:noFill/>
              <a:ln w="1588" cap="flat">
                <a:solidFill>
                  <a:srgbClr val="3232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28" name="Line 402">
                <a:extLst>
                  <a:ext uri="{FF2B5EF4-FFF2-40B4-BE49-F238E27FC236}">
                    <a16:creationId xmlns:a16="http://schemas.microsoft.com/office/drawing/2014/main" id="{7A5C05A1-8FEA-499B-B458-8DFEFA9509B7}"/>
                  </a:ext>
                </a:extLst>
              </p:cNvPr>
              <p:cNvSpPr>
                <a:spLocks noChangeShapeType="1"/>
              </p:cNvSpPr>
              <p:nvPr/>
            </p:nvSpPr>
            <p:spPr bwMode="auto">
              <a:xfrm>
                <a:off x="764997" y="3909218"/>
                <a:ext cx="0" cy="3175"/>
              </a:xfrm>
              <a:prstGeom prst="line">
                <a:avLst/>
              </a:prstGeom>
              <a:noFill/>
              <a:ln w="1588" cap="flat">
                <a:solidFill>
                  <a:srgbClr val="3232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29" name="Line 403">
                <a:extLst>
                  <a:ext uri="{FF2B5EF4-FFF2-40B4-BE49-F238E27FC236}">
                    <a16:creationId xmlns:a16="http://schemas.microsoft.com/office/drawing/2014/main" id="{2ECA6D0B-F9BD-45B0-9B6B-EE618652FCAC}"/>
                  </a:ext>
                </a:extLst>
              </p:cNvPr>
              <p:cNvSpPr>
                <a:spLocks noChangeShapeType="1"/>
              </p:cNvSpPr>
              <p:nvPr/>
            </p:nvSpPr>
            <p:spPr bwMode="auto">
              <a:xfrm>
                <a:off x="755472" y="3909218"/>
                <a:ext cx="17463" cy="0"/>
              </a:xfrm>
              <a:prstGeom prst="line">
                <a:avLst/>
              </a:prstGeom>
              <a:noFill/>
              <a:ln w="1588" cap="flat">
                <a:solidFill>
                  <a:srgbClr val="3232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30" name="Oval 404">
                <a:extLst>
                  <a:ext uri="{FF2B5EF4-FFF2-40B4-BE49-F238E27FC236}">
                    <a16:creationId xmlns:a16="http://schemas.microsoft.com/office/drawing/2014/main" id="{CB701586-DE77-4663-A1B1-FBB612A0508E}"/>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31" name="Oval 405">
                <a:extLst>
                  <a:ext uri="{FF2B5EF4-FFF2-40B4-BE49-F238E27FC236}">
                    <a16:creationId xmlns:a16="http://schemas.microsoft.com/office/drawing/2014/main" id="{563D1500-0662-477A-8D6F-85B62E38F57D}"/>
                  </a:ext>
                </a:extLst>
              </p:cNvPr>
              <p:cNvSpPr>
                <a:spLocks noChangeArrowheads="1"/>
              </p:cNvSpPr>
              <p:nvPr/>
            </p:nvSpPr>
            <p:spPr bwMode="auto">
              <a:xfrm>
                <a:off x="574497" y="4312443"/>
                <a:ext cx="17463" cy="17463"/>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32" name="Oval 406">
                <a:extLst>
                  <a:ext uri="{FF2B5EF4-FFF2-40B4-BE49-F238E27FC236}">
                    <a16:creationId xmlns:a16="http://schemas.microsoft.com/office/drawing/2014/main" id="{47574E9D-C131-47D6-B532-8EEB2655D653}"/>
                  </a:ext>
                </a:extLst>
              </p:cNvPr>
              <p:cNvSpPr>
                <a:spLocks noChangeArrowheads="1"/>
              </p:cNvSpPr>
              <p:nvPr/>
            </p:nvSpPr>
            <p:spPr bwMode="auto">
              <a:xfrm>
                <a:off x="574497" y="3907631"/>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33" name="Oval 407">
                <a:extLst>
                  <a:ext uri="{FF2B5EF4-FFF2-40B4-BE49-F238E27FC236}">
                    <a16:creationId xmlns:a16="http://schemas.microsoft.com/office/drawing/2014/main" id="{96743235-5B62-423D-848D-56D20DF3932A}"/>
                  </a:ext>
                </a:extLst>
              </p:cNvPr>
              <p:cNvSpPr>
                <a:spLocks noChangeArrowheads="1"/>
              </p:cNvSpPr>
              <p:nvPr/>
            </p:nvSpPr>
            <p:spPr bwMode="auto">
              <a:xfrm>
                <a:off x="574497" y="3907631"/>
                <a:ext cx="17463" cy="15875"/>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34" name="Oval 408">
                <a:extLst>
                  <a:ext uri="{FF2B5EF4-FFF2-40B4-BE49-F238E27FC236}">
                    <a16:creationId xmlns:a16="http://schemas.microsoft.com/office/drawing/2014/main" id="{421AE30D-CCD9-4EC1-8D3F-37B6353954B2}"/>
                  </a:ext>
                </a:extLst>
              </p:cNvPr>
              <p:cNvSpPr>
                <a:spLocks noChangeArrowheads="1"/>
              </p:cNvSpPr>
              <p:nvPr/>
            </p:nvSpPr>
            <p:spPr bwMode="auto">
              <a:xfrm>
                <a:off x="579259" y="392826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35" name="Oval 409">
                <a:extLst>
                  <a:ext uri="{FF2B5EF4-FFF2-40B4-BE49-F238E27FC236}">
                    <a16:creationId xmlns:a16="http://schemas.microsoft.com/office/drawing/2014/main" id="{6C5237C0-FDE5-4E3E-8FC2-9F1B467D5EF7}"/>
                  </a:ext>
                </a:extLst>
              </p:cNvPr>
              <p:cNvSpPr>
                <a:spLocks noChangeArrowheads="1"/>
              </p:cNvSpPr>
              <p:nvPr/>
            </p:nvSpPr>
            <p:spPr bwMode="auto">
              <a:xfrm>
                <a:off x="579259" y="3928268"/>
                <a:ext cx="17463" cy="17463"/>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36" name="Oval 410">
                <a:extLst>
                  <a:ext uri="{FF2B5EF4-FFF2-40B4-BE49-F238E27FC236}">
                    <a16:creationId xmlns:a16="http://schemas.microsoft.com/office/drawing/2014/main" id="{CED31833-3B54-4999-8220-EED9FBDDCBF3}"/>
                  </a:ext>
                </a:extLst>
              </p:cNvPr>
              <p:cNvSpPr>
                <a:spLocks noChangeArrowheads="1"/>
              </p:cNvSpPr>
              <p:nvPr/>
            </p:nvSpPr>
            <p:spPr bwMode="auto">
              <a:xfrm>
                <a:off x="601484" y="3910806"/>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37" name="Oval 411">
                <a:extLst>
                  <a:ext uri="{FF2B5EF4-FFF2-40B4-BE49-F238E27FC236}">
                    <a16:creationId xmlns:a16="http://schemas.microsoft.com/office/drawing/2014/main" id="{991D25B3-2FF9-46A2-9896-C010B84F5F8A}"/>
                  </a:ext>
                </a:extLst>
              </p:cNvPr>
              <p:cNvSpPr>
                <a:spLocks noChangeArrowheads="1"/>
              </p:cNvSpPr>
              <p:nvPr/>
            </p:nvSpPr>
            <p:spPr bwMode="auto">
              <a:xfrm>
                <a:off x="601484" y="3910806"/>
                <a:ext cx="15875" cy="17463"/>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38" name="Oval 412">
                <a:extLst>
                  <a:ext uri="{FF2B5EF4-FFF2-40B4-BE49-F238E27FC236}">
                    <a16:creationId xmlns:a16="http://schemas.microsoft.com/office/drawing/2014/main" id="{E6F540BA-4F79-4412-A041-FCFE19AFD005}"/>
                  </a:ext>
                </a:extLst>
              </p:cNvPr>
              <p:cNvSpPr>
                <a:spLocks noChangeArrowheads="1"/>
              </p:cNvSpPr>
              <p:nvPr/>
            </p:nvSpPr>
            <p:spPr bwMode="auto">
              <a:xfrm>
                <a:off x="755472" y="39123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39" name="Oval 413">
                <a:extLst>
                  <a:ext uri="{FF2B5EF4-FFF2-40B4-BE49-F238E27FC236}">
                    <a16:creationId xmlns:a16="http://schemas.microsoft.com/office/drawing/2014/main" id="{32FA2615-716F-482B-BC2C-8E9A29D2ABAB}"/>
                  </a:ext>
                </a:extLst>
              </p:cNvPr>
              <p:cNvSpPr>
                <a:spLocks noChangeArrowheads="1"/>
              </p:cNvSpPr>
              <p:nvPr/>
            </p:nvSpPr>
            <p:spPr bwMode="auto">
              <a:xfrm>
                <a:off x="755472" y="3912393"/>
                <a:ext cx="17463" cy="17463"/>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0" name="Oval 414">
                <a:extLst>
                  <a:ext uri="{FF2B5EF4-FFF2-40B4-BE49-F238E27FC236}">
                    <a16:creationId xmlns:a16="http://schemas.microsoft.com/office/drawing/2014/main" id="{69B096C1-A8CD-4FE7-9A56-4C56DAFE6E30}"/>
                  </a:ext>
                </a:extLst>
              </p:cNvPr>
              <p:cNvSpPr>
                <a:spLocks noChangeArrowheads="1"/>
              </p:cNvSpPr>
              <p:nvPr/>
            </p:nvSpPr>
            <p:spPr bwMode="auto">
              <a:xfrm>
                <a:off x="938034" y="3910806"/>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41" name="Oval 415">
                <a:extLst>
                  <a:ext uri="{FF2B5EF4-FFF2-40B4-BE49-F238E27FC236}">
                    <a16:creationId xmlns:a16="http://schemas.microsoft.com/office/drawing/2014/main" id="{F65489C4-7464-465D-9408-4C1DD4DFF2D3}"/>
                  </a:ext>
                </a:extLst>
              </p:cNvPr>
              <p:cNvSpPr>
                <a:spLocks noChangeArrowheads="1"/>
              </p:cNvSpPr>
              <p:nvPr/>
            </p:nvSpPr>
            <p:spPr bwMode="auto">
              <a:xfrm>
                <a:off x="938034" y="3910806"/>
                <a:ext cx="17463" cy="17463"/>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2" name="Oval 416">
                <a:extLst>
                  <a:ext uri="{FF2B5EF4-FFF2-40B4-BE49-F238E27FC236}">
                    <a16:creationId xmlns:a16="http://schemas.microsoft.com/office/drawing/2014/main" id="{9D3BF0E7-D843-421F-B573-EB27946EA64D}"/>
                  </a:ext>
                </a:extLst>
              </p:cNvPr>
              <p:cNvSpPr>
                <a:spLocks noChangeArrowheads="1"/>
              </p:cNvSpPr>
              <p:nvPr/>
            </p:nvSpPr>
            <p:spPr bwMode="auto">
              <a:xfrm>
                <a:off x="1120597" y="3913981"/>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43" name="Oval 417">
                <a:extLst>
                  <a:ext uri="{FF2B5EF4-FFF2-40B4-BE49-F238E27FC236}">
                    <a16:creationId xmlns:a16="http://schemas.microsoft.com/office/drawing/2014/main" id="{F5D80BFF-3216-4CE6-9039-AA2DC6B2E155}"/>
                  </a:ext>
                </a:extLst>
              </p:cNvPr>
              <p:cNvSpPr>
                <a:spLocks noChangeArrowheads="1"/>
              </p:cNvSpPr>
              <p:nvPr/>
            </p:nvSpPr>
            <p:spPr bwMode="auto">
              <a:xfrm>
                <a:off x="1120597" y="3913981"/>
                <a:ext cx="17463" cy="17463"/>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211" name="Group 210">
              <a:extLst>
                <a:ext uri="{FF2B5EF4-FFF2-40B4-BE49-F238E27FC236}">
                  <a16:creationId xmlns:a16="http://schemas.microsoft.com/office/drawing/2014/main" id="{5BBC8E46-FFD3-4C17-92CA-61B0B2817593}"/>
                </a:ext>
              </a:extLst>
            </p:cNvPr>
            <p:cNvGrpSpPr/>
            <p:nvPr/>
          </p:nvGrpSpPr>
          <p:grpSpPr>
            <a:xfrm>
              <a:off x="2045796" y="14760898"/>
              <a:ext cx="2137390" cy="2040843"/>
              <a:chOff x="574497" y="3910806"/>
              <a:chExt cx="563563" cy="419100"/>
            </a:xfrm>
          </p:grpSpPr>
          <p:sp>
            <p:nvSpPr>
              <p:cNvPr id="293" name="Freeform 418">
                <a:extLst>
                  <a:ext uri="{FF2B5EF4-FFF2-40B4-BE49-F238E27FC236}">
                    <a16:creationId xmlns:a16="http://schemas.microsoft.com/office/drawing/2014/main" id="{190F6C93-3E1C-47AD-806B-1845F078FB77}"/>
                  </a:ext>
                </a:extLst>
              </p:cNvPr>
              <p:cNvSpPr>
                <a:spLocks/>
              </p:cNvSpPr>
              <p:nvPr/>
            </p:nvSpPr>
            <p:spPr bwMode="auto">
              <a:xfrm>
                <a:off x="584022" y="3918743"/>
                <a:ext cx="544513" cy="401638"/>
              </a:xfrm>
              <a:custGeom>
                <a:avLst/>
                <a:gdLst>
                  <a:gd name="T0" fmla="*/ 0 w 716"/>
                  <a:gd name="T1" fmla="*/ 528 h 528"/>
                  <a:gd name="T2" fmla="*/ 0 w 716"/>
                  <a:gd name="T3" fmla="*/ 528 h 528"/>
                  <a:gd name="T4" fmla="*/ 0 w 716"/>
                  <a:gd name="T5" fmla="*/ 217 h 528"/>
                  <a:gd name="T6" fmla="*/ 6 w 716"/>
                  <a:gd name="T7" fmla="*/ 25 h 528"/>
                  <a:gd name="T8" fmla="*/ 34 w 716"/>
                  <a:gd name="T9" fmla="*/ 0 h 528"/>
                  <a:gd name="T10" fmla="*/ 239 w 716"/>
                  <a:gd name="T11" fmla="*/ 0 h 528"/>
                  <a:gd name="T12" fmla="*/ 477 w 716"/>
                  <a:gd name="T13" fmla="*/ 100 h 528"/>
                  <a:gd name="T14" fmla="*/ 716 w 716"/>
                  <a:gd name="T15" fmla="*/ 462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528">
                    <a:moveTo>
                      <a:pt x="0" y="528"/>
                    </a:moveTo>
                    <a:lnTo>
                      <a:pt x="0" y="528"/>
                    </a:lnTo>
                    <a:lnTo>
                      <a:pt x="0" y="217"/>
                    </a:lnTo>
                    <a:lnTo>
                      <a:pt x="6" y="25"/>
                    </a:lnTo>
                    <a:lnTo>
                      <a:pt x="34" y="0"/>
                    </a:lnTo>
                    <a:lnTo>
                      <a:pt x="239" y="0"/>
                    </a:lnTo>
                    <a:lnTo>
                      <a:pt x="477" y="100"/>
                    </a:lnTo>
                    <a:lnTo>
                      <a:pt x="716" y="462"/>
                    </a:lnTo>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4" name="Line 419">
                <a:extLst>
                  <a:ext uri="{FF2B5EF4-FFF2-40B4-BE49-F238E27FC236}">
                    <a16:creationId xmlns:a16="http://schemas.microsoft.com/office/drawing/2014/main" id="{C0B0300F-D91F-4FE7-9700-5533D50BDD35}"/>
                  </a:ext>
                </a:extLst>
              </p:cNvPr>
              <p:cNvSpPr>
                <a:spLocks noChangeShapeType="1"/>
              </p:cNvSpPr>
              <p:nvPr/>
            </p:nvSpPr>
            <p:spPr bwMode="auto">
              <a:xfrm>
                <a:off x="584022" y="3923506"/>
                <a:ext cx="0" cy="150813"/>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5" name="Line 420">
                <a:extLst>
                  <a:ext uri="{FF2B5EF4-FFF2-40B4-BE49-F238E27FC236}">
                    <a16:creationId xmlns:a16="http://schemas.microsoft.com/office/drawing/2014/main" id="{3E66842F-0C83-4096-80F2-108399DB43EA}"/>
                  </a:ext>
                </a:extLst>
              </p:cNvPr>
              <p:cNvSpPr>
                <a:spLocks noChangeShapeType="1"/>
              </p:cNvSpPr>
              <p:nvPr/>
            </p:nvSpPr>
            <p:spPr bwMode="auto">
              <a:xfrm>
                <a:off x="574497" y="3923506"/>
                <a:ext cx="17463"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6" name="Line 421">
                <a:extLst>
                  <a:ext uri="{FF2B5EF4-FFF2-40B4-BE49-F238E27FC236}">
                    <a16:creationId xmlns:a16="http://schemas.microsoft.com/office/drawing/2014/main" id="{45888ACF-DCBC-43DA-B2EF-3E84B5DFAECF}"/>
                  </a:ext>
                </a:extLst>
              </p:cNvPr>
              <p:cNvSpPr>
                <a:spLocks noChangeShapeType="1"/>
              </p:cNvSpPr>
              <p:nvPr/>
            </p:nvSpPr>
            <p:spPr bwMode="auto">
              <a:xfrm>
                <a:off x="587197" y="3928268"/>
                <a:ext cx="0" cy="1588"/>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7" name="Line 422">
                <a:extLst>
                  <a:ext uri="{FF2B5EF4-FFF2-40B4-BE49-F238E27FC236}">
                    <a16:creationId xmlns:a16="http://schemas.microsoft.com/office/drawing/2014/main" id="{3BD05227-68F3-4FD5-AE69-A35A2977A660}"/>
                  </a:ext>
                </a:extLst>
              </p:cNvPr>
              <p:cNvSpPr>
                <a:spLocks noChangeShapeType="1"/>
              </p:cNvSpPr>
              <p:nvPr/>
            </p:nvSpPr>
            <p:spPr bwMode="auto">
              <a:xfrm>
                <a:off x="579259" y="3928268"/>
                <a:ext cx="17463"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8" name="Line 423">
                <a:extLst>
                  <a:ext uri="{FF2B5EF4-FFF2-40B4-BE49-F238E27FC236}">
                    <a16:creationId xmlns:a16="http://schemas.microsoft.com/office/drawing/2014/main" id="{DDA98E56-B64A-43B0-9A03-58E3EF70D42B}"/>
                  </a:ext>
                </a:extLst>
              </p:cNvPr>
              <p:cNvSpPr>
                <a:spLocks noChangeShapeType="1"/>
              </p:cNvSpPr>
              <p:nvPr/>
            </p:nvSpPr>
            <p:spPr bwMode="auto">
              <a:xfrm>
                <a:off x="945972" y="3952081"/>
                <a:ext cx="0" cy="33338"/>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9" name="Line 424">
                <a:extLst>
                  <a:ext uri="{FF2B5EF4-FFF2-40B4-BE49-F238E27FC236}">
                    <a16:creationId xmlns:a16="http://schemas.microsoft.com/office/drawing/2014/main" id="{43D1F44B-A551-4F28-A7C8-20D5DEF03008}"/>
                  </a:ext>
                </a:extLst>
              </p:cNvPr>
              <p:cNvSpPr>
                <a:spLocks noChangeShapeType="1"/>
              </p:cNvSpPr>
              <p:nvPr/>
            </p:nvSpPr>
            <p:spPr bwMode="auto">
              <a:xfrm>
                <a:off x="938034" y="3952081"/>
                <a:ext cx="17463"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00" name="Line 425">
                <a:extLst>
                  <a:ext uri="{FF2B5EF4-FFF2-40B4-BE49-F238E27FC236}">
                    <a16:creationId xmlns:a16="http://schemas.microsoft.com/office/drawing/2014/main" id="{DFC7F354-B19B-4074-9EA9-AB6659F25B96}"/>
                  </a:ext>
                </a:extLst>
              </p:cNvPr>
              <p:cNvSpPr>
                <a:spLocks noChangeShapeType="1"/>
              </p:cNvSpPr>
              <p:nvPr/>
            </p:nvSpPr>
            <p:spPr bwMode="auto">
              <a:xfrm>
                <a:off x="1128534" y="4220368"/>
                <a:ext cx="0" cy="41275"/>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01" name="Line 426">
                <a:extLst>
                  <a:ext uri="{FF2B5EF4-FFF2-40B4-BE49-F238E27FC236}">
                    <a16:creationId xmlns:a16="http://schemas.microsoft.com/office/drawing/2014/main" id="{56FD4983-87E2-4FF7-9DB3-A2010157A06B}"/>
                  </a:ext>
                </a:extLst>
              </p:cNvPr>
              <p:cNvSpPr>
                <a:spLocks noChangeShapeType="1"/>
              </p:cNvSpPr>
              <p:nvPr/>
            </p:nvSpPr>
            <p:spPr bwMode="auto">
              <a:xfrm>
                <a:off x="1120597" y="4220368"/>
                <a:ext cx="17463"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02" name="Oval 427">
                <a:extLst>
                  <a:ext uri="{FF2B5EF4-FFF2-40B4-BE49-F238E27FC236}">
                    <a16:creationId xmlns:a16="http://schemas.microsoft.com/office/drawing/2014/main" id="{B9FFF2A6-BA73-49D6-AF79-95B22450436A}"/>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3" name="Oval 428">
                <a:extLst>
                  <a:ext uri="{FF2B5EF4-FFF2-40B4-BE49-F238E27FC236}">
                    <a16:creationId xmlns:a16="http://schemas.microsoft.com/office/drawing/2014/main" id="{FA3BF61D-448D-4812-B9BC-AD45AA718145}"/>
                  </a:ext>
                </a:extLst>
              </p:cNvPr>
              <p:cNvSpPr>
                <a:spLocks noChangeArrowheads="1"/>
              </p:cNvSpPr>
              <p:nvPr/>
            </p:nvSpPr>
            <p:spPr bwMode="auto">
              <a:xfrm>
                <a:off x="574497" y="4312443"/>
                <a:ext cx="17463" cy="17463"/>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04" name="Oval 429">
                <a:extLst>
                  <a:ext uri="{FF2B5EF4-FFF2-40B4-BE49-F238E27FC236}">
                    <a16:creationId xmlns:a16="http://schemas.microsoft.com/office/drawing/2014/main" id="{0AE88EB5-893F-439C-BA6B-E9406B1382CE}"/>
                  </a:ext>
                </a:extLst>
              </p:cNvPr>
              <p:cNvSpPr>
                <a:spLocks noChangeArrowheads="1"/>
              </p:cNvSpPr>
              <p:nvPr/>
            </p:nvSpPr>
            <p:spPr bwMode="auto">
              <a:xfrm>
                <a:off x="574497" y="40743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5" name="Oval 430">
                <a:extLst>
                  <a:ext uri="{FF2B5EF4-FFF2-40B4-BE49-F238E27FC236}">
                    <a16:creationId xmlns:a16="http://schemas.microsoft.com/office/drawing/2014/main" id="{F145AFD6-EE27-4D00-BD1A-2E01910592CB}"/>
                  </a:ext>
                </a:extLst>
              </p:cNvPr>
              <p:cNvSpPr>
                <a:spLocks noChangeArrowheads="1"/>
              </p:cNvSpPr>
              <p:nvPr/>
            </p:nvSpPr>
            <p:spPr bwMode="auto">
              <a:xfrm>
                <a:off x="574497" y="4074318"/>
                <a:ext cx="17463" cy="17463"/>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07" name="Oval 431">
                <a:extLst>
                  <a:ext uri="{FF2B5EF4-FFF2-40B4-BE49-F238E27FC236}">
                    <a16:creationId xmlns:a16="http://schemas.microsoft.com/office/drawing/2014/main" id="{CFB0C00A-FFE1-46CC-B47D-175C244EF8A7}"/>
                  </a:ext>
                </a:extLst>
              </p:cNvPr>
              <p:cNvSpPr>
                <a:spLocks noChangeArrowheads="1"/>
              </p:cNvSpPr>
              <p:nvPr/>
            </p:nvSpPr>
            <p:spPr bwMode="auto">
              <a:xfrm>
                <a:off x="579259" y="3929856"/>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9" name="Oval 432">
                <a:extLst>
                  <a:ext uri="{FF2B5EF4-FFF2-40B4-BE49-F238E27FC236}">
                    <a16:creationId xmlns:a16="http://schemas.microsoft.com/office/drawing/2014/main" id="{9A198B9D-F078-4E83-BA39-538B406A1CC3}"/>
                  </a:ext>
                </a:extLst>
              </p:cNvPr>
              <p:cNvSpPr>
                <a:spLocks noChangeArrowheads="1"/>
              </p:cNvSpPr>
              <p:nvPr/>
            </p:nvSpPr>
            <p:spPr bwMode="auto">
              <a:xfrm>
                <a:off x="579259" y="3929856"/>
                <a:ext cx="17463" cy="17463"/>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10" name="Oval 433">
                <a:extLst>
                  <a:ext uri="{FF2B5EF4-FFF2-40B4-BE49-F238E27FC236}">
                    <a16:creationId xmlns:a16="http://schemas.microsoft.com/office/drawing/2014/main" id="{80BB5FCF-3803-447D-94D1-6F2120CFAC59}"/>
                  </a:ext>
                </a:extLst>
              </p:cNvPr>
              <p:cNvSpPr>
                <a:spLocks noChangeArrowheads="1"/>
              </p:cNvSpPr>
              <p:nvPr/>
            </p:nvSpPr>
            <p:spPr bwMode="auto">
              <a:xfrm>
                <a:off x="601484" y="3910806"/>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1" name="Oval 434">
                <a:extLst>
                  <a:ext uri="{FF2B5EF4-FFF2-40B4-BE49-F238E27FC236}">
                    <a16:creationId xmlns:a16="http://schemas.microsoft.com/office/drawing/2014/main" id="{6567B3DE-138F-4737-84C8-539B6D0F1C21}"/>
                  </a:ext>
                </a:extLst>
              </p:cNvPr>
              <p:cNvSpPr>
                <a:spLocks noChangeArrowheads="1"/>
              </p:cNvSpPr>
              <p:nvPr/>
            </p:nvSpPr>
            <p:spPr bwMode="auto">
              <a:xfrm>
                <a:off x="601484" y="3910806"/>
                <a:ext cx="15875" cy="17463"/>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12" name="Oval 435">
                <a:extLst>
                  <a:ext uri="{FF2B5EF4-FFF2-40B4-BE49-F238E27FC236}">
                    <a16:creationId xmlns:a16="http://schemas.microsoft.com/office/drawing/2014/main" id="{9A6F7B4B-E747-4F42-A96B-3FC3B999AC77}"/>
                  </a:ext>
                </a:extLst>
              </p:cNvPr>
              <p:cNvSpPr>
                <a:spLocks noChangeArrowheads="1"/>
              </p:cNvSpPr>
              <p:nvPr/>
            </p:nvSpPr>
            <p:spPr bwMode="auto">
              <a:xfrm>
                <a:off x="755472" y="3910806"/>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3" name="Oval 436">
                <a:extLst>
                  <a:ext uri="{FF2B5EF4-FFF2-40B4-BE49-F238E27FC236}">
                    <a16:creationId xmlns:a16="http://schemas.microsoft.com/office/drawing/2014/main" id="{6BDB6B43-1406-425C-8E7B-998EE2473052}"/>
                  </a:ext>
                </a:extLst>
              </p:cNvPr>
              <p:cNvSpPr>
                <a:spLocks noChangeArrowheads="1"/>
              </p:cNvSpPr>
              <p:nvPr/>
            </p:nvSpPr>
            <p:spPr bwMode="auto">
              <a:xfrm>
                <a:off x="755472" y="3910806"/>
                <a:ext cx="17463" cy="15875"/>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16" name="Oval 437">
                <a:extLst>
                  <a:ext uri="{FF2B5EF4-FFF2-40B4-BE49-F238E27FC236}">
                    <a16:creationId xmlns:a16="http://schemas.microsoft.com/office/drawing/2014/main" id="{75DA412C-C3BC-4E33-A73C-179B579C8B1F}"/>
                  </a:ext>
                </a:extLst>
              </p:cNvPr>
              <p:cNvSpPr>
                <a:spLocks noChangeArrowheads="1"/>
              </p:cNvSpPr>
              <p:nvPr/>
            </p:nvSpPr>
            <p:spPr bwMode="auto">
              <a:xfrm>
                <a:off x="938034" y="39854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7" name="Oval 438">
                <a:extLst>
                  <a:ext uri="{FF2B5EF4-FFF2-40B4-BE49-F238E27FC236}">
                    <a16:creationId xmlns:a16="http://schemas.microsoft.com/office/drawing/2014/main" id="{B317EFE1-40E3-47D8-BD13-AC003E4D7D6A}"/>
                  </a:ext>
                </a:extLst>
              </p:cNvPr>
              <p:cNvSpPr>
                <a:spLocks noChangeArrowheads="1"/>
              </p:cNvSpPr>
              <p:nvPr/>
            </p:nvSpPr>
            <p:spPr bwMode="auto">
              <a:xfrm>
                <a:off x="938034" y="3985418"/>
                <a:ext cx="17463" cy="17463"/>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19" name="Oval 439">
                <a:extLst>
                  <a:ext uri="{FF2B5EF4-FFF2-40B4-BE49-F238E27FC236}">
                    <a16:creationId xmlns:a16="http://schemas.microsoft.com/office/drawing/2014/main" id="{3DF68216-D4F9-47E8-8499-F296BB84F9A9}"/>
                  </a:ext>
                </a:extLst>
              </p:cNvPr>
              <p:cNvSpPr>
                <a:spLocks noChangeArrowheads="1"/>
              </p:cNvSpPr>
              <p:nvPr/>
            </p:nvSpPr>
            <p:spPr bwMode="auto">
              <a:xfrm>
                <a:off x="1120597" y="42616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21" name="Oval 440">
                <a:extLst>
                  <a:ext uri="{FF2B5EF4-FFF2-40B4-BE49-F238E27FC236}">
                    <a16:creationId xmlns:a16="http://schemas.microsoft.com/office/drawing/2014/main" id="{5AA7720E-38C7-401E-B8F6-A4EBF15A8036}"/>
                  </a:ext>
                </a:extLst>
              </p:cNvPr>
              <p:cNvSpPr>
                <a:spLocks noChangeArrowheads="1"/>
              </p:cNvSpPr>
              <p:nvPr/>
            </p:nvSpPr>
            <p:spPr bwMode="auto">
              <a:xfrm>
                <a:off x="1120597" y="4261643"/>
                <a:ext cx="17463" cy="17463"/>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212" name="Group 211">
              <a:extLst>
                <a:ext uri="{FF2B5EF4-FFF2-40B4-BE49-F238E27FC236}">
                  <a16:creationId xmlns:a16="http://schemas.microsoft.com/office/drawing/2014/main" id="{4ABAD86C-A4CF-41FB-9E4C-A1F37E0E94E6}"/>
                </a:ext>
              </a:extLst>
            </p:cNvPr>
            <p:cNvGrpSpPr/>
            <p:nvPr/>
          </p:nvGrpSpPr>
          <p:grpSpPr>
            <a:xfrm>
              <a:off x="2045796" y="14729977"/>
              <a:ext cx="2137390" cy="2071765"/>
              <a:chOff x="574497" y="3904456"/>
              <a:chExt cx="563563" cy="425450"/>
            </a:xfrm>
          </p:grpSpPr>
          <p:sp>
            <p:nvSpPr>
              <p:cNvPr id="274" name="Freeform 441">
                <a:extLst>
                  <a:ext uri="{FF2B5EF4-FFF2-40B4-BE49-F238E27FC236}">
                    <a16:creationId xmlns:a16="http://schemas.microsoft.com/office/drawing/2014/main" id="{11F3C27C-B100-4B35-ABEC-1244926F951A}"/>
                  </a:ext>
                </a:extLst>
              </p:cNvPr>
              <p:cNvSpPr>
                <a:spLocks/>
              </p:cNvSpPr>
              <p:nvPr/>
            </p:nvSpPr>
            <p:spPr bwMode="auto">
              <a:xfrm>
                <a:off x="584022" y="3912393"/>
                <a:ext cx="544513" cy="407988"/>
              </a:xfrm>
              <a:custGeom>
                <a:avLst/>
                <a:gdLst>
                  <a:gd name="T0" fmla="*/ 0 w 716"/>
                  <a:gd name="T1" fmla="*/ 536 h 536"/>
                  <a:gd name="T2" fmla="*/ 0 w 716"/>
                  <a:gd name="T3" fmla="*/ 536 h 536"/>
                  <a:gd name="T4" fmla="*/ 0 w 716"/>
                  <a:gd name="T5" fmla="*/ 15 h 536"/>
                  <a:gd name="T6" fmla="*/ 6 w 716"/>
                  <a:gd name="T7" fmla="*/ 23 h 536"/>
                  <a:gd name="T8" fmla="*/ 34 w 716"/>
                  <a:gd name="T9" fmla="*/ 0 h 536"/>
                  <a:gd name="T10" fmla="*/ 239 w 716"/>
                  <a:gd name="T11" fmla="*/ 5 h 536"/>
                  <a:gd name="T12" fmla="*/ 477 w 716"/>
                  <a:gd name="T13" fmla="*/ 12 h 536"/>
                  <a:gd name="T14" fmla="*/ 716 w 716"/>
                  <a:gd name="T15" fmla="*/ 178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536">
                    <a:moveTo>
                      <a:pt x="0" y="536"/>
                    </a:moveTo>
                    <a:lnTo>
                      <a:pt x="0" y="536"/>
                    </a:lnTo>
                    <a:lnTo>
                      <a:pt x="0" y="15"/>
                    </a:lnTo>
                    <a:lnTo>
                      <a:pt x="6" y="23"/>
                    </a:lnTo>
                    <a:lnTo>
                      <a:pt x="34" y="0"/>
                    </a:lnTo>
                    <a:lnTo>
                      <a:pt x="239" y="5"/>
                    </a:lnTo>
                    <a:lnTo>
                      <a:pt x="477" y="12"/>
                    </a:lnTo>
                    <a:lnTo>
                      <a:pt x="716" y="178"/>
                    </a:lnTo>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5" name="Line 442">
                <a:extLst>
                  <a:ext uri="{FF2B5EF4-FFF2-40B4-BE49-F238E27FC236}">
                    <a16:creationId xmlns:a16="http://schemas.microsoft.com/office/drawing/2014/main" id="{1E247188-634E-493B-8C92-2FE3FED93ABF}"/>
                  </a:ext>
                </a:extLst>
              </p:cNvPr>
              <p:cNvSpPr>
                <a:spLocks noChangeShapeType="1"/>
              </p:cNvSpPr>
              <p:nvPr/>
            </p:nvSpPr>
            <p:spPr bwMode="auto">
              <a:xfrm>
                <a:off x="587197" y="3920331"/>
                <a:ext cx="0"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6" name="Line 443">
                <a:extLst>
                  <a:ext uri="{FF2B5EF4-FFF2-40B4-BE49-F238E27FC236}">
                    <a16:creationId xmlns:a16="http://schemas.microsoft.com/office/drawing/2014/main" id="{E6951BAD-525B-4D1B-ADDF-AE42CB1CB89E}"/>
                  </a:ext>
                </a:extLst>
              </p:cNvPr>
              <p:cNvSpPr>
                <a:spLocks noChangeShapeType="1"/>
              </p:cNvSpPr>
              <p:nvPr/>
            </p:nvSpPr>
            <p:spPr bwMode="auto">
              <a:xfrm>
                <a:off x="579259" y="3920331"/>
                <a:ext cx="17463"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7" name="Line 444">
                <a:extLst>
                  <a:ext uri="{FF2B5EF4-FFF2-40B4-BE49-F238E27FC236}">
                    <a16:creationId xmlns:a16="http://schemas.microsoft.com/office/drawing/2014/main" id="{32EA64C1-B127-402F-9E84-7659553DC61C}"/>
                  </a:ext>
                </a:extLst>
              </p:cNvPr>
              <p:cNvSpPr>
                <a:spLocks noChangeShapeType="1"/>
              </p:cNvSpPr>
              <p:nvPr/>
            </p:nvSpPr>
            <p:spPr bwMode="auto">
              <a:xfrm>
                <a:off x="1128534" y="3913981"/>
                <a:ext cx="0" cy="125413"/>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8" name="Line 445">
                <a:extLst>
                  <a:ext uri="{FF2B5EF4-FFF2-40B4-BE49-F238E27FC236}">
                    <a16:creationId xmlns:a16="http://schemas.microsoft.com/office/drawing/2014/main" id="{DA26B9A1-CB5A-4459-9AD9-7C245F76C4A7}"/>
                  </a:ext>
                </a:extLst>
              </p:cNvPr>
              <p:cNvSpPr>
                <a:spLocks noChangeShapeType="1"/>
              </p:cNvSpPr>
              <p:nvPr/>
            </p:nvSpPr>
            <p:spPr bwMode="auto">
              <a:xfrm>
                <a:off x="1120597" y="3913981"/>
                <a:ext cx="17463"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9" name="Oval 446">
                <a:extLst>
                  <a:ext uri="{FF2B5EF4-FFF2-40B4-BE49-F238E27FC236}">
                    <a16:creationId xmlns:a16="http://schemas.microsoft.com/office/drawing/2014/main" id="{42020A10-62E9-494C-A2EC-E7D75B87C7DA}"/>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0" name="Oval 447">
                <a:extLst>
                  <a:ext uri="{FF2B5EF4-FFF2-40B4-BE49-F238E27FC236}">
                    <a16:creationId xmlns:a16="http://schemas.microsoft.com/office/drawing/2014/main" id="{560ABC6A-EC58-40C7-A66D-6576C2F61B8B}"/>
                  </a:ext>
                </a:extLst>
              </p:cNvPr>
              <p:cNvSpPr>
                <a:spLocks noChangeArrowheads="1"/>
              </p:cNvSpPr>
              <p:nvPr/>
            </p:nvSpPr>
            <p:spPr bwMode="auto">
              <a:xfrm>
                <a:off x="574497" y="4312443"/>
                <a:ext cx="17463" cy="17463"/>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81" name="Oval 448">
                <a:extLst>
                  <a:ext uri="{FF2B5EF4-FFF2-40B4-BE49-F238E27FC236}">
                    <a16:creationId xmlns:a16="http://schemas.microsoft.com/office/drawing/2014/main" id="{6967FE9B-57F5-49EC-A033-5160DEA31FF5}"/>
                  </a:ext>
                </a:extLst>
              </p:cNvPr>
              <p:cNvSpPr>
                <a:spLocks noChangeArrowheads="1"/>
              </p:cNvSpPr>
              <p:nvPr/>
            </p:nvSpPr>
            <p:spPr bwMode="auto">
              <a:xfrm>
                <a:off x="574497" y="3913981"/>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2" name="Oval 449">
                <a:extLst>
                  <a:ext uri="{FF2B5EF4-FFF2-40B4-BE49-F238E27FC236}">
                    <a16:creationId xmlns:a16="http://schemas.microsoft.com/office/drawing/2014/main" id="{C782B5E8-2BA1-4571-9FD1-49C70B88D777}"/>
                  </a:ext>
                </a:extLst>
              </p:cNvPr>
              <p:cNvSpPr>
                <a:spLocks noChangeArrowheads="1"/>
              </p:cNvSpPr>
              <p:nvPr/>
            </p:nvSpPr>
            <p:spPr bwMode="auto">
              <a:xfrm>
                <a:off x="574497" y="3913981"/>
                <a:ext cx="17463" cy="19050"/>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83" name="Oval 450">
                <a:extLst>
                  <a:ext uri="{FF2B5EF4-FFF2-40B4-BE49-F238E27FC236}">
                    <a16:creationId xmlns:a16="http://schemas.microsoft.com/office/drawing/2014/main" id="{45CC89CA-3D50-47A1-B673-0C450FE7CB90}"/>
                  </a:ext>
                </a:extLst>
              </p:cNvPr>
              <p:cNvSpPr>
                <a:spLocks noChangeArrowheads="1"/>
              </p:cNvSpPr>
              <p:nvPr/>
            </p:nvSpPr>
            <p:spPr bwMode="auto">
              <a:xfrm>
                <a:off x="579259" y="3920331"/>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4" name="Oval 451">
                <a:extLst>
                  <a:ext uri="{FF2B5EF4-FFF2-40B4-BE49-F238E27FC236}">
                    <a16:creationId xmlns:a16="http://schemas.microsoft.com/office/drawing/2014/main" id="{E2A63065-E5F0-487B-A277-CDA2E7AA6550}"/>
                  </a:ext>
                </a:extLst>
              </p:cNvPr>
              <p:cNvSpPr>
                <a:spLocks noChangeArrowheads="1"/>
              </p:cNvSpPr>
              <p:nvPr/>
            </p:nvSpPr>
            <p:spPr bwMode="auto">
              <a:xfrm>
                <a:off x="579259" y="3920331"/>
                <a:ext cx="17463" cy="17463"/>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85" name="Oval 452">
                <a:extLst>
                  <a:ext uri="{FF2B5EF4-FFF2-40B4-BE49-F238E27FC236}">
                    <a16:creationId xmlns:a16="http://schemas.microsoft.com/office/drawing/2014/main" id="{05A4CAA9-EC68-448E-B6A1-9271FA9A224E}"/>
                  </a:ext>
                </a:extLst>
              </p:cNvPr>
              <p:cNvSpPr>
                <a:spLocks noChangeArrowheads="1"/>
              </p:cNvSpPr>
              <p:nvPr/>
            </p:nvSpPr>
            <p:spPr bwMode="auto">
              <a:xfrm>
                <a:off x="601484" y="3904456"/>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6" name="Oval 453">
                <a:extLst>
                  <a:ext uri="{FF2B5EF4-FFF2-40B4-BE49-F238E27FC236}">
                    <a16:creationId xmlns:a16="http://schemas.microsoft.com/office/drawing/2014/main" id="{B0593C78-0E2C-4444-8DAC-C86D70C1D8BB}"/>
                  </a:ext>
                </a:extLst>
              </p:cNvPr>
              <p:cNvSpPr>
                <a:spLocks noChangeArrowheads="1"/>
              </p:cNvSpPr>
              <p:nvPr/>
            </p:nvSpPr>
            <p:spPr bwMode="auto">
              <a:xfrm>
                <a:off x="601484" y="3904456"/>
                <a:ext cx="15875" cy="17463"/>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87" name="Oval 454">
                <a:extLst>
                  <a:ext uri="{FF2B5EF4-FFF2-40B4-BE49-F238E27FC236}">
                    <a16:creationId xmlns:a16="http://schemas.microsoft.com/office/drawing/2014/main" id="{9499A771-92E1-4F6F-A435-F63FA17DBB54}"/>
                  </a:ext>
                </a:extLst>
              </p:cNvPr>
              <p:cNvSpPr>
                <a:spLocks noChangeArrowheads="1"/>
              </p:cNvSpPr>
              <p:nvPr/>
            </p:nvSpPr>
            <p:spPr bwMode="auto">
              <a:xfrm>
                <a:off x="755472" y="3907631"/>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8" name="Oval 455">
                <a:extLst>
                  <a:ext uri="{FF2B5EF4-FFF2-40B4-BE49-F238E27FC236}">
                    <a16:creationId xmlns:a16="http://schemas.microsoft.com/office/drawing/2014/main" id="{9A62C247-6983-410E-B98B-A99709BB808F}"/>
                  </a:ext>
                </a:extLst>
              </p:cNvPr>
              <p:cNvSpPr>
                <a:spLocks noChangeArrowheads="1"/>
              </p:cNvSpPr>
              <p:nvPr/>
            </p:nvSpPr>
            <p:spPr bwMode="auto">
              <a:xfrm>
                <a:off x="755472" y="3907631"/>
                <a:ext cx="17463" cy="17463"/>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89" name="Oval 456">
                <a:extLst>
                  <a:ext uri="{FF2B5EF4-FFF2-40B4-BE49-F238E27FC236}">
                    <a16:creationId xmlns:a16="http://schemas.microsoft.com/office/drawing/2014/main" id="{89CB0B96-E18D-4D86-A262-656FAC51AF6B}"/>
                  </a:ext>
                </a:extLst>
              </p:cNvPr>
              <p:cNvSpPr>
                <a:spLocks noChangeArrowheads="1"/>
              </p:cNvSpPr>
              <p:nvPr/>
            </p:nvSpPr>
            <p:spPr bwMode="auto">
              <a:xfrm>
                <a:off x="938034" y="39123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0" name="Oval 457">
                <a:extLst>
                  <a:ext uri="{FF2B5EF4-FFF2-40B4-BE49-F238E27FC236}">
                    <a16:creationId xmlns:a16="http://schemas.microsoft.com/office/drawing/2014/main" id="{77C9A16E-0CC0-4869-A89D-6CABEE4215C0}"/>
                  </a:ext>
                </a:extLst>
              </p:cNvPr>
              <p:cNvSpPr>
                <a:spLocks noChangeArrowheads="1"/>
              </p:cNvSpPr>
              <p:nvPr/>
            </p:nvSpPr>
            <p:spPr bwMode="auto">
              <a:xfrm>
                <a:off x="938034" y="3912393"/>
                <a:ext cx="17463" cy="17463"/>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1" name="Oval 458">
                <a:extLst>
                  <a:ext uri="{FF2B5EF4-FFF2-40B4-BE49-F238E27FC236}">
                    <a16:creationId xmlns:a16="http://schemas.microsoft.com/office/drawing/2014/main" id="{F0EEF93F-4990-4CFA-B1A4-49A4517749B2}"/>
                  </a:ext>
                </a:extLst>
              </p:cNvPr>
              <p:cNvSpPr>
                <a:spLocks noChangeArrowheads="1"/>
              </p:cNvSpPr>
              <p:nvPr/>
            </p:nvSpPr>
            <p:spPr bwMode="auto">
              <a:xfrm>
                <a:off x="1120597" y="40393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2" name="Oval 459">
                <a:extLst>
                  <a:ext uri="{FF2B5EF4-FFF2-40B4-BE49-F238E27FC236}">
                    <a16:creationId xmlns:a16="http://schemas.microsoft.com/office/drawing/2014/main" id="{7A44C8F5-0335-4161-8CDB-52063CF7DD4D}"/>
                  </a:ext>
                </a:extLst>
              </p:cNvPr>
              <p:cNvSpPr>
                <a:spLocks noChangeArrowheads="1"/>
              </p:cNvSpPr>
              <p:nvPr/>
            </p:nvSpPr>
            <p:spPr bwMode="auto">
              <a:xfrm>
                <a:off x="1120597" y="4039393"/>
                <a:ext cx="17463" cy="17463"/>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213" name="Group 212">
              <a:extLst>
                <a:ext uri="{FF2B5EF4-FFF2-40B4-BE49-F238E27FC236}">
                  <a16:creationId xmlns:a16="http://schemas.microsoft.com/office/drawing/2014/main" id="{2B804682-E76E-4CA8-A9CA-ED06D1C7508D}"/>
                </a:ext>
              </a:extLst>
            </p:cNvPr>
            <p:cNvGrpSpPr/>
            <p:nvPr/>
          </p:nvGrpSpPr>
          <p:grpSpPr>
            <a:xfrm>
              <a:off x="2045796" y="14691322"/>
              <a:ext cx="2137390" cy="2110420"/>
              <a:chOff x="574497" y="3896518"/>
              <a:chExt cx="563563" cy="433388"/>
            </a:xfrm>
          </p:grpSpPr>
          <p:sp>
            <p:nvSpPr>
              <p:cNvPr id="259" name="Freeform 460">
                <a:extLst>
                  <a:ext uri="{FF2B5EF4-FFF2-40B4-BE49-F238E27FC236}">
                    <a16:creationId xmlns:a16="http://schemas.microsoft.com/office/drawing/2014/main" id="{D791A8D8-A8E9-4CA1-B154-197218D26CCC}"/>
                  </a:ext>
                </a:extLst>
              </p:cNvPr>
              <p:cNvSpPr>
                <a:spLocks/>
              </p:cNvSpPr>
              <p:nvPr/>
            </p:nvSpPr>
            <p:spPr bwMode="auto">
              <a:xfrm>
                <a:off x="584022" y="3904456"/>
                <a:ext cx="544513" cy="415925"/>
              </a:xfrm>
              <a:custGeom>
                <a:avLst/>
                <a:gdLst>
                  <a:gd name="T0" fmla="*/ 0 w 716"/>
                  <a:gd name="T1" fmla="*/ 546 h 546"/>
                  <a:gd name="T2" fmla="*/ 0 w 716"/>
                  <a:gd name="T3" fmla="*/ 546 h 546"/>
                  <a:gd name="T4" fmla="*/ 0 w 716"/>
                  <a:gd name="T5" fmla="*/ 25 h 546"/>
                  <a:gd name="T6" fmla="*/ 6 w 716"/>
                  <a:gd name="T7" fmla="*/ 27 h 546"/>
                  <a:gd name="T8" fmla="*/ 34 w 716"/>
                  <a:gd name="T9" fmla="*/ 10 h 546"/>
                  <a:gd name="T10" fmla="*/ 239 w 716"/>
                  <a:gd name="T11" fmla="*/ 2 h 546"/>
                  <a:gd name="T12" fmla="*/ 477 w 716"/>
                  <a:gd name="T13" fmla="*/ 5 h 546"/>
                  <a:gd name="T14" fmla="*/ 716 w 716"/>
                  <a:gd name="T15" fmla="*/ 0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546">
                    <a:moveTo>
                      <a:pt x="0" y="546"/>
                    </a:moveTo>
                    <a:lnTo>
                      <a:pt x="0" y="546"/>
                    </a:lnTo>
                    <a:lnTo>
                      <a:pt x="0" y="25"/>
                    </a:lnTo>
                    <a:lnTo>
                      <a:pt x="6" y="27"/>
                    </a:lnTo>
                    <a:lnTo>
                      <a:pt x="34" y="10"/>
                    </a:lnTo>
                    <a:lnTo>
                      <a:pt x="239" y="2"/>
                    </a:lnTo>
                    <a:lnTo>
                      <a:pt x="477" y="5"/>
                    </a:lnTo>
                    <a:lnTo>
                      <a:pt x="716" y="0"/>
                    </a:lnTo>
                  </a:path>
                </a:pathLst>
              </a:cu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60" name="Oval 461">
                <a:extLst>
                  <a:ext uri="{FF2B5EF4-FFF2-40B4-BE49-F238E27FC236}">
                    <a16:creationId xmlns:a16="http://schemas.microsoft.com/office/drawing/2014/main" id="{90ED736D-5D54-450A-A376-243E2002D893}"/>
                  </a:ext>
                </a:extLst>
              </p:cNvPr>
              <p:cNvSpPr>
                <a:spLocks noChangeArrowheads="1"/>
              </p:cNvSpPr>
              <p:nvPr/>
            </p:nvSpPr>
            <p:spPr bwMode="auto">
              <a:xfrm>
                <a:off x="574497" y="431244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1" name="Oval 462">
                <a:extLst>
                  <a:ext uri="{FF2B5EF4-FFF2-40B4-BE49-F238E27FC236}">
                    <a16:creationId xmlns:a16="http://schemas.microsoft.com/office/drawing/2014/main" id="{B6699297-F056-4F34-B2D7-10CF64A5930C}"/>
                  </a:ext>
                </a:extLst>
              </p:cNvPr>
              <p:cNvSpPr>
                <a:spLocks noChangeArrowheads="1"/>
              </p:cNvSpPr>
              <p:nvPr/>
            </p:nvSpPr>
            <p:spPr bwMode="auto">
              <a:xfrm>
                <a:off x="574497" y="4312443"/>
                <a:ext cx="17463" cy="17463"/>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62" name="Oval 463">
                <a:extLst>
                  <a:ext uri="{FF2B5EF4-FFF2-40B4-BE49-F238E27FC236}">
                    <a16:creationId xmlns:a16="http://schemas.microsoft.com/office/drawing/2014/main" id="{AF6A7A6D-6FEC-48EB-ABE0-F3A606351DDD}"/>
                  </a:ext>
                </a:extLst>
              </p:cNvPr>
              <p:cNvSpPr>
                <a:spLocks noChangeArrowheads="1"/>
              </p:cNvSpPr>
              <p:nvPr/>
            </p:nvSpPr>
            <p:spPr bwMode="auto">
              <a:xfrm>
                <a:off x="574497" y="391556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3" name="Oval 464">
                <a:extLst>
                  <a:ext uri="{FF2B5EF4-FFF2-40B4-BE49-F238E27FC236}">
                    <a16:creationId xmlns:a16="http://schemas.microsoft.com/office/drawing/2014/main" id="{BBE44D58-8F40-450B-92CF-92A762DBC35A}"/>
                  </a:ext>
                </a:extLst>
              </p:cNvPr>
              <p:cNvSpPr>
                <a:spLocks noChangeArrowheads="1"/>
              </p:cNvSpPr>
              <p:nvPr/>
            </p:nvSpPr>
            <p:spPr bwMode="auto">
              <a:xfrm>
                <a:off x="574497" y="3915568"/>
                <a:ext cx="17463" cy="17463"/>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64" name="Oval 465">
                <a:extLst>
                  <a:ext uri="{FF2B5EF4-FFF2-40B4-BE49-F238E27FC236}">
                    <a16:creationId xmlns:a16="http://schemas.microsoft.com/office/drawing/2014/main" id="{91220D07-994D-4FE1-A29D-402400210494}"/>
                  </a:ext>
                </a:extLst>
              </p:cNvPr>
              <p:cNvSpPr>
                <a:spLocks noChangeArrowheads="1"/>
              </p:cNvSpPr>
              <p:nvPr/>
            </p:nvSpPr>
            <p:spPr bwMode="auto">
              <a:xfrm>
                <a:off x="579259" y="3917156"/>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5" name="Oval 466">
                <a:extLst>
                  <a:ext uri="{FF2B5EF4-FFF2-40B4-BE49-F238E27FC236}">
                    <a16:creationId xmlns:a16="http://schemas.microsoft.com/office/drawing/2014/main" id="{07C87DF3-5C12-4DE4-B86D-6A09AC7CF4DC}"/>
                  </a:ext>
                </a:extLst>
              </p:cNvPr>
              <p:cNvSpPr>
                <a:spLocks noChangeArrowheads="1"/>
              </p:cNvSpPr>
              <p:nvPr/>
            </p:nvSpPr>
            <p:spPr bwMode="auto">
              <a:xfrm>
                <a:off x="579259" y="3917156"/>
                <a:ext cx="17463" cy="17463"/>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66" name="Oval 467">
                <a:extLst>
                  <a:ext uri="{FF2B5EF4-FFF2-40B4-BE49-F238E27FC236}">
                    <a16:creationId xmlns:a16="http://schemas.microsoft.com/office/drawing/2014/main" id="{798A4214-8C48-4557-897D-BCAE61767C42}"/>
                  </a:ext>
                </a:extLst>
              </p:cNvPr>
              <p:cNvSpPr>
                <a:spLocks noChangeArrowheads="1"/>
              </p:cNvSpPr>
              <p:nvPr/>
            </p:nvSpPr>
            <p:spPr bwMode="auto">
              <a:xfrm>
                <a:off x="601484" y="3904456"/>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7" name="Oval 468">
                <a:extLst>
                  <a:ext uri="{FF2B5EF4-FFF2-40B4-BE49-F238E27FC236}">
                    <a16:creationId xmlns:a16="http://schemas.microsoft.com/office/drawing/2014/main" id="{44359069-CEDB-4D30-87F1-BE78E43C9A33}"/>
                  </a:ext>
                </a:extLst>
              </p:cNvPr>
              <p:cNvSpPr>
                <a:spLocks noChangeArrowheads="1"/>
              </p:cNvSpPr>
              <p:nvPr/>
            </p:nvSpPr>
            <p:spPr bwMode="auto">
              <a:xfrm>
                <a:off x="601484" y="3904456"/>
                <a:ext cx="15875" cy="15875"/>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68" name="Oval 469">
                <a:extLst>
                  <a:ext uri="{FF2B5EF4-FFF2-40B4-BE49-F238E27FC236}">
                    <a16:creationId xmlns:a16="http://schemas.microsoft.com/office/drawing/2014/main" id="{9C86DCA7-6CCF-4A72-829C-07170A940483}"/>
                  </a:ext>
                </a:extLst>
              </p:cNvPr>
              <p:cNvSpPr>
                <a:spLocks noChangeArrowheads="1"/>
              </p:cNvSpPr>
              <p:nvPr/>
            </p:nvSpPr>
            <p:spPr bwMode="auto">
              <a:xfrm>
                <a:off x="755472" y="38965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9" name="Oval 470">
                <a:extLst>
                  <a:ext uri="{FF2B5EF4-FFF2-40B4-BE49-F238E27FC236}">
                    <a16:creationId xmlns:a16="http://schemas.microsoft.com/office/drawing/2014/main" id="{031A99D7-F5DF-471A-B5BB-90D943A4BB59}"/>
                  </a:ext>
                </a:extLst>
              </p:cNvPr>
              <p:cNvSpPr>
                <a:spLocks noChangeArrowheads="1"/>
              </p:cNvSpPr>
              <p:nvPr/>
            </p:nvSpPr>
            <p:spPr bwMode="auto">
              <a:xfrm>
                <a:off x="755472" y="3896518"/>
                <a:ext cx="17463" cy="17463"/>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0" name="Oval 471">
                <a:extLst>
                  <a:ext uri="{FF2B5EF4-FFF2-40B4-BE49-F238E27FC236}">
                    <a16:creationId xmlns:a16="http://schemas.microsoft.com/office/drawing/2014/main" id="{69A24378-482F-43F4-B91A-035D3AAECBC5}"/>
                  </a:ext>
                </a:extLst>
              </p:cNvPr>
              <p:cNvSpPr>
                <a:spLocks noChangeArrowheads="1"/>
              </p:cNvSpPr>
              <p:nvPr/>
            </p:nvSpPr>
            <p:spPr bwMode="auto">
              <a:xfrm>
                <a:off x="938034" y="3899693"/>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1" name="Oval 472">
                <a:extLst>
                  <a:ext uri="{FF2B5EF4-FFF2-40B4-BE49-F238E27FC236}">
                    <a16:creationId xmlns:a16="http://schemas.microsoft.com/office/drawing/2014/main" id="{6BB884D0-4485-4E62-BF04-12F959AFB362}"/>
                  </a:ext>
                </a:extLst>
              </p:cNvPr>
              <p:cNvSpPr>
                <a:spLocks noChangeArrowheads="1"/>
              </p:cNvSpPr>
              <p:nvPr/>
            </p:nvSpPr>
            <p:spPr bwMode="auto">
              <a:xfrm>
                <a:off x="938034" y="3899693"/>
                <a:ext cx="17463" cy="17463"/>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2" name="Oval 473">
                <a:extLst>
                  <a:ext uri="{FF2B5EF4-FFF2-40B4-BE49-F238E27FC236}">
                    <a16:creationId xmlns:a16="http://schemas.microsoft.com/office/drawing/2014/main" id="{354A5EAF-8EED-42E8-BFC8-142F4DB9092A}"/>
                  </a:ext>
                </a:extLst>
              </p:cNvPr>
              <p:cNvSpPr>
                <a:spLocks noChangeArrowheads="1"/>
              </p:cNvSpPr>
              <p:nvPr/>
            </p:nvSpPr>
            <p:spPr bwMode="auto">
              <a:xfrm>
                <a:off x="1120597" y="389651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3" name="Oval 474">
                <a:extLst>
                  <a:ext uri="{FF2B5EF4-FFF2-40B4-BE49-F238E27FC236}">
                    <a16:creationId xmlns:a16="http://schemas.microsoft.com/office/drawing/2014/main" id="{B695DCAF-A836-4D70-875F-B641552AB0C2}"/>
                  </a:ext>
                </a:extLst>
              </p:cNvPr>
              <p:cNvSpPr>
                <a:spLocks noChangeArrowheads="1"/>
              </p:cNvSpPr>
              <p:nvPr/>
            </p:nvSpPr>
            <p:spPr bwMode="auto">
              <a:xfrm>
                <a:off x="1120597" y="3896518"/>
                <a:ext cx="17463" cy="17463"/>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cxnSp>
          <p:nvCxnSpPr>
            <p:cNvPr id="215" name="Straight Arrow Connector 214">
              <a:extLst>
                <a:ext uri="{FF2B5EF4-FFF2-40B4-BE49-F238E27FC236}">
                  <a16:creationId xmlns:a16="http://schemas.microsoft.com/office/drawing/2014/main" id="{6CEB04B8-117F-4086-9F51-F3C17794F50E}"/>
                </a:ext>
              </a:extLst>
            </p:cNvPr>
            <p:cNvCxnSpPr>
              <a:cxnSpLocks/>
            </p:cNvCxnSpPr>
            <p:nvPr/>
          </p:nvCxnSpPr>
          <p:spPr>
            <a:xfrm flipV="1">
              <a:off x="2074310" y="17033467"/>
              <a:ext cx="0" cy="144000"/>
            </a:xfrm>
            <a:prstGeom prst="straightConnector1">
              <a:avLst/>
            </a:prstGeom>
            <a:ln w="38100">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C0BAB2AD-3A0B-4824-BDC5-BFA5576B83F7}"/>
                </a:ext>
              </a:extLst>
            </p:cNvPr>
            <p:cNvSpPr txBox="1"/>
            <p:nvPr/>
          </p:nvSpPr>
          <p:spPr>
            <a:xfrm>
              <a:off x="1917286" y="16689362"/>
              <a:ext cx="64118" cy="138501"/>
            </a:xfrm>
            <a:prstGeom prst="rect">
              <a:avLst/>
            </a:prstGeom>
            <a:noFill/>
          </p:spPr>
          <p:txBody>
            <a:bodyPr wrap="none" lIns="0" tIns="0" rIns="0" bIns="0" rtlCol="0" anchor="ctr">
              <a:spAutoFit/>
            </a:bodyPr>
            <a:lstStyle/>
            <a:p>
              <a:pPr algn="r"/>
              <a:r>
                <a:rPr lang="en-GB" sz="900" b="1" dirty="0"/>
                <a:t>0</a:t>
              </a:r>
            </a:p>
          </p:txBody>
        </p:sp>
        <p:sp>
          <p:nvSpPr>
            <p:cNvPr id="217" name="TextBox 216">
              <a:extLst>
                <a:ext uri="{FF2B5EF4-FFF2-40B4-BE49-F238E27FC236}">
                  <a16:creationId xmlns:a16="http://schemas.microsoft.com/office/drawing/2014/main" id="{2FD00DD2-1739-4CE3-B657-7C0289095640}"/>
                </a:ext>
              </a:extLst>
            </p:cNvPr>
            <p:cNvSpPr txBox="1"/>
            <p:nvPr/>
          </p:nvSpPr>
          <p:spPr>
            <a:xfrm rot="16200000">
              <a:off x="533916" y="15684698"/>
              <a:ext cx="2225751" cy="138500"/>
            </a:xfrm>
            <a:prstGeom prst="rect">
              <a:avLst/>
            </a:prstGeom>
            <a:noFill/>
          </p:spPr>
          <p:txBody>
            <a:bodyPr wrap="square" lIns="0" tIns="0" rIns="0" bIns="0" rtlCol="0" anchor="ctr">
              <a:spAutoFit/>
            </a:bodyPr>
            <a:lstStyle/>
            <a:p>
              <a:pPr algn="ctr"/>
              <a:r>
                <a:rPr lang="en-GB" sz="900" b="1" dirty="0"/>
                <a:t>RO (%)</a:t>
              </a:r>
            </a:p>
          </p:txBody>
        </p:sp>
        <p:sp>
          <p:nvSpPr>
            <p:cNvPr id="218" name="TextBox 217">
              <a:extLst>
                <a:ext uri="{FF2B5EF4-FFF2-40B4-BE49-F238E27FC236}">
                  <a16:creationId xmlns:a16="http://schemas.microsoft.com/office/drawing/2014/main" id="{996FA495-9958-4713-AFD5-CD4B35E4D0A6}"/>
                </a:ext>
              </a:extLst>
            </p:cNvPr>
            <p:cNvSpPr txBox="1"/>
            <p:nvPr/>
          </p:nvSpPr>
          <p:spPr>
            <a:xfrm>
              <a:off x="1912671" y="16909983"/>
              <a:ext cx="326463" cy="138501"/>
            </a:xfrm>
            <a:prstGeom prst="rect">
              <a:avLst/>
            </a:prstGeom>
            <a:noFill/>
          </p:spPr>
          <p:txBody>
            <a:bodyPr wrap="square" lIns="0" tIns="0" rIns="0" bIns="0" rtlCol="0" anchor="ctr">
              <a:spAutoFit/>
            </a:bodyPr>
            <a:lstStyle/>
            <a:p>
              <a:pPr algn="ctr"/>
              <a:r>
                <a:rPr lang="en-GB" sz="900" b="1" dirty="0"/>
                <a:t>0</a:t>
              </a:r>
            </a:p>
          </p:txBody>
        </p:sp>
        <p:sp>
          <p:nvSpPr>
            <p:cNvPr id="219" name="TextBox 218">
              <a:extLst>
                <a:ext uri="{FF2B5EF4-FFF2-40B4-BE49-F238E27FC236}">
                  <a16:creationId xmlns:a16="http://schemas.microsoft.com/office/drawing/2014/main" id="{507D63F7-9233-4355-AB37-DAFF0EB3F90E}"/>
                </a:ext>
              </a:extLst>
            </p:cNvPr>
            <p:cNvSpPr txBox="1"/>
            <p:nvPr/>
          </p:nvSpPr>
          <p:spPr>
            <a:xfrm>
              <a:off x="2075902" y="17048755"/>
              <a:ext cx="2475226" cy="138501"/>
            </a:xfrm>
            <a:prstGeom prst="rect">
              <a:avLst/>
            </a:prstGeom>
            <a:noFill/>
          </p:spPr>
          <p:txBody>
            <a:bodyPr wrap="square" lIns="0" tIns="0" rIns="0" bIns="0" rtlCol="0" anchor="ctr">
              <a:spAutoFit/>
            </a:bodyPr>
            <a:lstStyle/>
            <a:p>
              <a:pPr algn="ctr"/>
              <a:r>
                <a:rPr lang="en-GB" sz="900" b="1" dirty="0"/>
                <a:t>Time (days)</a:t>
              </a:r>
            </a:p>
          </p:txBody>
        </p:sp>
        <p:sp>
          <p:nvSpPr>
            <p:cNvPr id="220" name="TextBox 219">
              <a:extLst>
                <a:ext uri="{FF2B5EF4-FFF2-40B4-BE49-F238E27FC236}">
                  <a16:creationId xmlns:a16="http://schemas.microsoft.com/office/drawing/2014/main" id="{9A75498D-E915-4B3C-85CA-884D5DF55E9F}"/>
                </a:ext>
              </a:extLst>
            </p:cNvPr>
            <p:cNvSpPr txBox="1"/>
            <p:nvPr/>
          </p:nvSpPr>
          <p:spPr>
            <a:xfrm>
              <a:off x="2407181" y="16909983"/>
              <a:ext cx="326463" cy="138501"/>
            </a:xfrm>
            <a:prstGeom prst="rect">
              <a:avLst/>
            </a:prstGeom>
            <a:noFill/>
          </p:spPr>
          <p:txBody>
            <a:bodyPr wrap="square" lIns="0" tIns="0" rIns="0" bIns="0" rtlCol="0" anchor="ctr">
              <a:spAutoFit/>
            </a:bodyPr>
            <a:lstStyle/>
            <a:p>
              <a:pPr algn="ctr"/>
              <a:r>
                <a:rPr lang="en-GB" sz="900" b="1" dirty="0"/>
                <a:t>5</a:t>
              </a:r>
            </a:p>
          </p:txBody>
        </p:sp>
        <p:sp>
          <p:nvSpPr>
            <p:cNvPr id="221" name="TextBox 220">
              <a:extLst>
                <a:ext uri="{FF2B5EF4-FFF2-40B4-BE49-F238E27FC236}">
                  <a16:creationId xmlns:a16="http://schemas.microsoft.com/office/drawing/2014/main" id="{70BF1E58-1552-481F-93E8-5CE070FE151C}"/>
                </a:ext>
              </a:extLst>
            </p:cNvPr>
            <p:cNvSpPr txBox="1"/>
            <p:nvPr/>
          </p:nvSpPr>
          <p:spPr>
            <a:xfrm>
              <a:off x="2901692" y="16909983"/>
              <a:ext cx="326463" cy="138501"/>
            </a:xfrm>
            <a:prstGeom prst="rect">
              <a:avLst/>
            </a:prstGeom>
            <a:noFill/>
          </p:spPr>
          <p:txBody>
            <a:bodyPr wrap="square" lIns="0" tIns="0" rIns="0" bIns="0" rtlCol="0" anchor="ctr">
              <a:spAutoFit/>
            </a:bodyPr>
            <a:lstStyle/>
            <a:p>
              <a:pPr algn="ctr"/>
              <a:r>
                <a:rPr lang="en-GB" sz="900" b="1" dirty="0"/>
                <a:t>10</a:t>
              </a:r>
            </a:p>
          </p:txBody>
        </p:sp>
        <p:sp>
          <p:nvSpPr>
            <p:cNvPr id="222" name="TextBox 221">
              <a:extLst>
                <a:ext uri="{FF2B5EF4-FFF2-40B4-BE49-F238E27FC236}">
                  <a16:creationId xmlns:a16="http://schemas.microsoft.com/office/drawing/2014/main" id="{8419B6C6-1175-4FAE-98C4-71ED6B09307D}"/>
                </a:ext>
              </a:extLst>
            </p:cNvPr>
            <p:cNvSpPr txBox="1"/>
            <p:nvPr/>
          </p:nvSpPr>
          <p:spPr>
            <a:xfrm>
              <a:off x="3396202" y="16909983"/>
              <a:ext cx="326463" cy="138501"/>
            </a:xfrm>
            <a:prstGeom prst="rect">
              <a:avLst/>
            </a:prstGeom>
            <a:noFill/>
          </p:spPr>
          <p:txBody>
            <a:bodyPr wrap="square" lIns="0" tIns="0" rIns="0" bIns="0" rtlCol="0" anchor="ctr">
              <a:spAutoFit/>
            </a:bodyPr>
            <a:lstStyle/>
            <a:p>
              <a:pPr algn="ctr"/>
              <a:r>
                <a:rPr lang="en-GB" sz="900" b="1" dirty="0"/>
                <a:t>15</a:t>
              </a:r>
            </a:p>
          </p:txBody>
        </p:sp>
        <p:sp>
          <p:nvSpPr>
            <p:cNvPr id="223" name="TextBox 222">
              <a:extLst>
                <a:ext uri="{FF2B5EF4-FFF2-40B4-BE49-F238E27FC236}">
                  <a16:creationId xmlns:a16="http://schemas.microsoft.com/office/drawing/2014/main" id="{737D2ED1-4647-463F-A7C8-729B336493EE}"/>
                </a:ext>
              </a:extLst>
            </p:cNvPr>
            <p:cNvSpPr txBox="1"/>
            <p:nvPr/>
          </p:nvSpPr>
          <p:spPr>
            <a:xfrm>
              <a:off x="3890713" y="16909983"/>
              <a:ext cx="326463" cy="138501"/>
            </a:xfrm>
            <a:prstGeom prst="rect">
              <a:avLst/>
            </a:prstGeom>
            <a:noFill/>
          </p:spPr>
          <p:txBody>
            <a:bodyPr wrap="square" lIns="0" tIns="0" rIns="0" bIns="0" rtlCol="0" anchor="ctr">
              <a:spAutoFit/>
            </a:bodyPr>
            <a:lstStyle/>
            <a:p>
              <a:pPr algn="ctr"/>
              <a:r>
                <a:rPr lang="en-GB" sz="900" b="1" dirty="0"/>
                <a:t>20</a:t>
              </a:r>
            </a:p>
          </p:txBody>
        </p:sp>
        <p:sp>
          <p:nvSpPr>
            <p:cNvPr id="224" name="TextBox 223">
              <a:extLst>
                <a:ext uri="{FF2B5EF4-FFF2-40B4-BE49-F238E27FC236}">
                  <a16:creationId xmlns:a16="http://schemas.microsoft.com/office/drawing/2014/main" id="{1807C137-1098-4F87-BA65-9F6337390234}"/>
                </a:ext>
              </a:extLst>
            </p:cNvPr>
            <p:cNvSpPr txBox="1"/>
            <p:nvPr/>
          </p:nvSpPr>
          <p:spPr>
            <a:xfrm>
              <a:off x="4385216" y="16909983"/>
              <a:ext cx="326463" cy="138501"/>
            </a:xfrm>
            <a:prstGeom prst="rect">
              <a:avLst/>
            </a:prstGeom>
            <a:noFill/>
          </p:spPr>
          <p:txBody>
            <a:bodyPr wrap="square" lIns="0" tIns="0" rIns="0" bIns="0" rtlCol="0" anchor="ctr">
              <a:spAutoFit/>
            </a:bodyPr>
            <a:lstStyle/>
            <a:p>
              <a:pPr algn="ctr"/>
              <a:r>
                <a:rPr lang="en-GB" sz="900" b="1" dirty="0"/>
                <a:t>25</a:t>
              </a:r>
            </a:p>
          </p:txBody>
        </p:sp>
        <p:sp>
          <p:nvSpPr>
            <p:cNvPr id="225" name="TextBox 224">
              <a:extLst>
                <a:ext uri="{FF2B5EF4-FFF2-40B4-BE49-F238E27FC236}">
                  <a16:creationId xmlns:a16="http://schemas.microsoft.com/office/drawing/2014/main" id="{E38CC892-7D51-4A4B-8AC1-D4AAA6BBD054}"/>
                </a:ext>
              </a:extLst>
            </p:cNvPr>
            <p:cNvSpPr txBox="1"/>
            <p:nvPr/>
          </p:nvSpPr>
          <p:spPr>
            <a:xfrm>
              <a:off x="1853168" y="16265732"/>
              <a:ext cx="128240" cy="138501"/>
            </a:xfrm>
            <a:prstGeom prst="rect">
              <a:avLst/>
            </a:prstGeom>
            <a:noFill/>
          </p:spPr>
          <p:txBody>
            <a:bodyPr wrap="none" lIns="0" tIns="0" rIns="0" bIns="0" rtlCol="0" anchor="ctr">
              <a:spAutoFit/>
            </a:bodyPr>
            <a:lstStyle/>
            <a:p>
              <a:pPr algn="r"/>
              <a:r>
                <a:rPr lang="en-GB" sz="900" b="1" dirty="0"/>
                <a:t>20</a:t>
              </a:r>
            </a:p>
          </p:txBody>
        </p:sp>
        <p:sp>
          <p:nvSpPr>
            <p:cNvPr id="226" name="TextBox 225">
              <a:extLst>
                <a:ext uri="{FF2B5EF4-FFF2-40B4-BE49-F238E27FC236}">
                  <a16:creationId xmlns:a16="http://schemas.microsoft.com/office/drawing/2014/main" id="{FE05A145-0C0C-43EE-AFE9-EB9375455E4C}"/>
                </a:ext>
              </a:extLst>
            </p:cNvPr>
            <p:cNvSpPr txBox="1"/>
            <p:nvPr/>
          </p:nvSpPr>
          <p:spPr>
            <a:xfrm>
              <a:off x="1853168" y="15842102"/>
              <a:ext cx="128240" cy="138501"/>
            </a:xfrm>
            <a:prstGeom prst="rect">
              <a:avLst/>
            </a:prstGeom>
            <a:noFill/>
          </p:spPr>
          <p:txBody>
            <a:bodyPr wrap="none" lIns="0" tIns="0" rIns="0" bIns="0" rtlCol="0" anchor="ctr">
              <a:spAutoFit/>
            </a:bodyPr>
            <a:lstStyle/>
            <a:p>
              <a:pPr algn="r"/>
              <a:r>
                <a:rPr lang="en-GB" sz="900" b="1" dirty="0"/>
                <a:t>40</a:t>
              </a:r>
            </a:p>
          </p:txBody>
        </p:sp>
        <p:sp>
          <p:nvSpPr>
            <p:cNvPr id="227" name="TextBox 226">
              <a:extLst>
                <a:ext uri="{FF2B5EF4-FFF2-40B4-BE49-F238E27FC236}">
                  <a16:creationId xmlns:a16="http://schemas.microsoft.com/office/drawing/2014/main" id="{14441973-F3FE-4816-8986-9BF73FEF842E}"/>
                </a:ext>
              </a:extLst>
            </p:cNvPr>
            <p:cNvSpPr txBox="1"/>
            <p:nvPr/>
          </p:nvSpPr>
          <p:spPr>
            <a:xfrm>
              <a:off x="1853168" y="15418473"/>
              <a:ext cx="128240" cy="138501"/>
            </a:xfrm>
            <a:prstGeom prst="rect">
              <a:avLst/>
            </a:prstGeom>
            <a:noFill/>
          </p:spPr>
          <p:txBody>
            <a:bodyPr wrap="none" lIns="0" tIns="0" rIns="0" bIns="0" rtlCol="0" anchor="ctr">
              <a:spAutoFit/>
            </a:bodyPr>
            <a:lstStyle/>
            <a:p>
              <a:pPr algn="r"/>
              <a:r>
                <a:rPr lang="en-GB" sz="900" b="1" dirty="0"/>
                <a:t>60</a:t>
              </a:r>
            </a:p>
          </p:txBody>
        </p:sp>
        <p:sp>
          <p:nvSpPr>
            <p:cNvPr id="228" name="TextBox 227">
              <a:extLst>
                <a:ext uri="{FF2B5EF4-FFF2-40B4-BE49-F238E27FC236}">
                  <a16:creationId xmlns:a16="http://schemas.microsoft.com/office/drawing/2014/main" id="{CFC34CF8-2A19-4CA3-A151-E5C05DE09AAE}"/>
                </a:ext>
              </a:extLst>
            </p:cNvPr>
            <p:cNvSpPr txBox="1"/>
            <p:nvPr/>
          </p:nvSpPr>
          <p:spPr>
            <a:xfrm>
              <a:off x="1853168" y="14994843"/>
              <a:ext cx="128240" cy="138501"/>
            </a:xfrm>
            <a:prstGeom prst="rect">
              <a:avLst/>
            </a:prstGeom>
            <a:noFill/>
          </p:spPr>
          <p:txBody>
            <a:bodyPr wrap="none" lIns="0" tIns="0" rIns="0" bIns="0" rtlCol="0" anchor="ctr">
              <a:spAutoFit/>
            </a:bodyPr>
            <a:lstStyle/>
            <a:p>
              <a:pPr algn="r"/>
              <a:r>
                <a:rPr lang="en-GB" sz="900" b="1" dirty="0"/>
                <a:t>80</a:t>
              </a:r>
            </a:p>
          </p:txBody>
        </p:sp>
        <p:sp>
          <p:nvSpPr>
            <p:cNvPr id="229" name="TextBox 228">
              <a:extLst>
                <a:ext uri="{FF2B5EF4-FFF2-40B4-BE49-F238E27FC236}">
                  <a16:creationId xmlns:a16="http://schemas.microsoft.com/office/drawing/2014/main" id="{FCDDBCD0-3E4B-411C-B903-8A30CA7C154B}"/>
                </a:ext>
              </a:extLst>
            </p:cNvPr>
            <p:cNvSpPr txBox="1"/>
            <p:nvPr/>
          </p:nvSpPr>
          <p:spPr>
            <a:xfrm>
              <a:off x="1789054" y="14571213"/>
              <a:ext cx="192359" cy="138501"/>
            </a:xfrm>
            <a:prstGeom prst="rect">
              <a:avLst/>
            </a:prstGeom>
            <a:noFill/>
          </p:spPr>
          <p:txBody>
            <a:bodyPr wrap="none" lIns="0" tIns="0" rIns="0" bIns="0" rtlCol="0" anchor="ctr">
              <a:spAutoFit/>
            </a:bodyPr>
            <a:lstStyle/>
            <a:p>
              <a:pPr algn="r"/>
              <a:r>
                <a:rPr lang="en-GB" sz="900" b="1" dirty="0"/>
                <a:t>100</a:t>
              </a:r>
            </a:p>
          </p:txBody>
        </p:sp>
        <p:sp>
          <p:nvSpPr>
            <p:cNvPr id="230" name="TextBox 229">
              <a:extLst>
                <a:ext uri="{FF2B5EF4-FFF2-40B4-BE49-F238E27FC236}">
                  <a16:creationId xmlns:a16="http://schemas.microsoft.com/office/drawing/2014/main" id="{261C72CF-EC73-4EF7-878B-9A6AD371A83B}"/>
                </a:ext>
              </a:extLst>
            </p:cNvPr>
            <p:cNvSpPr txBox="1"/>
            <p:nvPr/>
          </p:nvSpPr>
          <p:spPr>
            <a:xfrm>
              <a:off x="2081688" y="14488547"/>
              <a:ext cx="2475226" cy="138501"/>
            </a:xfrm>
            <a:prstGeom prst="rect">
              <a:avLst/>
            </a:prstGeom>
            <a:noFill/>
          </p:spPr>
          <p:txBody>
            <a:bodyPr wrap="square" lIns="0" tIns="0" rIns="0" bIns="0" rtlCol="0" anchor="ctr">
              <a:spAutoFit/>
            </a:bodyPr>
            <a:lstStyle/>
            <a:p>
              <a:pPr algn="ctr"/>
              <a:r>
                <a:rPr lang="en-GB" sz="900" b="1" dirty="0"/>
                <a:t>V1/V1</a:t>
              </a:r>
            </a:p>
          </p:txBody>
        </p:sp>
        <p:sp>
          <p:nvSpPr>
            <p:cNvPr id="159" name="TextBox 1311">
              <a:extLst>
                <a:ext uri="{FF2B5EF4-FFF2-40B4-BE49-F238E27FC236}">
                  <a16:creationId xmlns:a16="http://schemas.microsoft.com/office/drawing/2014/main" id="{9FC766FE-897C-467B-B7AD-96A4198BDABA}"/>
                </a:ext>
              </a:extLst>
            </p:cNvPr>
            <p:cNvSpPr txBox="1"/>
            <p:nvPr/>
          </p:nvSpPr>
          <p:spPr>
            <a:xfrm>
              <a:off x="1326683" y="14628427"/>
              <a:ext cx="193964" cy="261610"/>
            </a:xfrm>
            <a:prstGeom prst="rect">
              <a:avLst/>
            </a:prstGeom>
            <a:solidFill>
              <a:schemeClr val="bg1"/>
            </a:solidFill>
          </p:spPr>
          <p:txBody>
            <a:bodyPr wrap="none" lIns="0" tIns="0" rIns="0" bIns="0" rtlCol="0">
              <a:spAutoFit/>
            </a:bodyPr>
            <a:lstStyle/>
            <a:p>
              <a:r>
                <a:rPr lang="en-US" sz="1700" b="1" dirty="0"/>
                <a:t>a)</a:t>
              </a:r>
            </a:p>
          </p:txBody>
        </p:sp>
      </p:grpSp>
      <p:sp>
        <p:nvSpPr>
          <p:cNvPr id="683" name="TextBox 1311">
            <a:extLst>
              <a:ext uri="{FF2B5EF4-FFF2-40B4-BE49-F238E27FC236}">
                <a16:creationId xmlns:a16="http://schemas.microsoft.com/office/drawing/2014/main" id="{A50F33F2-4657-44AC-A826-D31C5E87B421}"/>
              </a:ext>
            </a:extLst>
          </p:cNvPr>
          <p:cNvSpPr txBox="1"/>
          <p:nvPr/>
        </p:nvSpPr>
        <p:spPr>
          <a:xfrm>
            <a:off x="5890469" y="14628427"/>
            <a:ext cx="205184" cy="261610"/>
          </a:xfrm>
          <a:prstGeom prst="rect">
            <a:avLst/>
          </a:prstGeom>
          <a:solidFill>
            <a:schemeClr val="bg1"/>
          </a:solidFill>
        </p:spPr>
        <p:txBody>
          <a:bodyPr wrap="none" lIns="0" tIns="0" rIns="0" bIns="0" rtlCol="0">
            <a:spAutoFit/>
          </a:bodyPr>
          <a:lstStyle/>
          <a:p>
            <a:r>
              <a:rPr lang="en-US" sz="1700" b="1" dirty="0"/>
              <a:t>b)</a:t>
            </a:r>
          </a:p>
        </p:txBody>
      </p:sp>
      <p:grpSp>
        <p:nvGrpSpPr>
          <p:cNvPr id="426" name="Group 425">
            <a:extLst>
              <a:ext uri="{FF2B5EF4-FFF2-40B4-BE49-F238E27FC236}">
                <a16:creationId xmlns:a16="http://schemas.microsoft.com/office/drawing/2014/main" id="{87F54286-F8A6-4C61-91E0-3DED732558DE}"/>
              </a:ext>
            </a:extLst>
          </p:cNvPr>
          <p:cNvGrpSpPr/>
          <p:nvPr/>
        </p:nvGrpSpPr>
        <p:grpSpPr>
          <a:xfrm>
            <a:off x="6639672" y="14652667"/>
            <a:ext cx="2510680" cy="2164536"/>
            <a:chOff x="1785759" y="3888580"/>
            <a:chExt cx="661988" cy="444501"/>
          </a:xfrm>
        </p:grpSpPr>
        <p:sp>
          <p:nvSpPr>
            <p:cNvPr id="667" name="Line 98">
              <a:extLst>
                <a:ext uri="{FF2B5EF4-FFF2-40B4-BE49-F238E27FC236}">
                  <a16:creationId xmlns:a16="http://schemas.microsoft.com/office/drawing/2014/main" id="{3EEA9924-92CE-4622-9A01-FF8D6A99594F}"/>
                </a:ext>
              </a:extLst>
            </p:cNvPr>
            <p:cNvSpPr>
              <a:spLocks noChangeShapeType="1"/>
            </p:cNvSpPr>
            <p:nvPr/>
          </p:nvSpPr>
          <p:spPr bwMode="auto">
            <a:xfrm>
              <a:off x="1796872" y="4104480"/>
              <a:ext cx="650875" cy="0"/>
            </a:xfrm>
            <a:prstGeom prst="line">
              <a:avLst/>
            </a:prstGeom>
            <a:noFill/>
            <a:ln w="3175" cap="flat">
              <a:solidFill>
                <a:srgbClr val="0000FF"/>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grpSp>
          <p:nvGrpSpPr>
            <p:cNvPr id="668" name="Group 667">
              <a:extLst>
                <a:ext uri="{FF2B5EF4-FFF2-40B4-BE49-F238E27FC236}">
                  <a16:creationId xmlns:a16="http://schemas.microsoft.com/office/drawing/2014/main" id="{7208B1F4-1596-4D04-9695-3292ED810992}"/>
                </a:ext>
              </a:extLst>
            </p:cNvPr>
            <p:cNvGrpSpPr/>
            <p:nvPr/>
          </p:nvGrpSpPr>
          <p:grpSpPr>
            <a:xfrm>
              <a:off x="1785759" y="3888580"/>
              <a:ext cx="661988" cy="444501"/>
              <a:chOff x="1785759" y="3888580"/>
              <a:chExt cx="661988" cy="444501"/>
            </a:xfrm>
          </p:grpSpPr>
          <p:sp>
            <p:nvSpPr>
              <p:cNvPr id="669" name="Freeform 99">
                <a:extLst>
                  <a:ext uri="{FF2B5EF4-FFF2-40B4-BE49-F238E27FC236}">
                    <a16:creationId xmlns:a16="http://schemas.microsoft.com/office/drawing/2014/main" id="{DA39EFD2-812E-4D91-B45B-560F2C38BC17}"/>
                  </a:ext>
                </a:extLst>
              </p:cNvPr>
              <p:cNvSpPr>
                <a:spLocks/>
              </p:cNvSpPr>
              <p:nvPr/>
            </p:nvSpPr>
            <p:spPr bwMode="auto">
              <a:xfrm>
                <a:off x="1796872" y="3888580"/>
                <a:ext cx="650875" cy="433388"/>
              </a:xfrm>
              <a:custGeom>
                <a:avLst/>
                <a:gdLst>
                  <a:gd name="T0" fmla="*/ 0 w 854"/>
                  <a:gd name="T1" fmla="*/ 0 h 569"/>
                  <a:gd name="T2" fmla="*/ 0 w 854"/>
                  <a:gd name="T3" fmla="*/ 569 h 569"/>
                  <a:gd name="T4" fmla="*/ 854 w 854"/>
                  <a:gd name="T5" fmla="*/ 569 h 569"/>
                </a:gdLst>
                <a:ahLst/>
                <a:cxnLst>
                  <a:cxn ang="0">
                    <a:pos x="T0" y="T1"/>
                  </a:cxn>
                  <a:cxn ang="0">
                    <a:pos x="T2" y="T3"/>
                  </a:cxn>
                  <a:cxn ang="0">
                    <a:pos x="T4" y="T5"/>
                  </a:cxn>
                </a:cxnLst>
                <a:rect l="0" t="0" r="r" b="b"/>
                <a:pathLst>
                  <a:path w="854" h="569">
                    <a:moveTo>
                      <a:pt x="0" y="0"/>
                    </a:moveTo>
                    <a:lnTo>
                      <a:pt x="0" y="569"/>
                    </a:lnTo>
                    <a:lnTo>
                      <a:pt x="854" y="56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0" name="Line 100">
                <a:extLst>
                  <a:ext uri="{FF2B5EF4-FFF2-40B4-BE49-F238E27FC236}">
                    <a16:creationId xmlns:a16="http://schemas.microsoft.com/office/drawing/2014/main" id="{DF441249-019A-426A-AC70-E7D6B9623451}"/>
                  </a:ext>
                </a:extLst>
              </p:cNvPr>
              <p:cNvSpPr>
                <a:spLocks noChangeShapeType="1"/>
              </p:cNvSpPr>
              <p:nvPr/>
            </p:nvSpPr>
            <p:spPr bwMode="auto">
              <a:xfrm flipV="1">
                <a:off x="2447747"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1" name="Line 101">
                <a:extLst>
                  <a:ext uri="{FF2B5EF4-FFF2-40B4-BE49-F238E27FC236}">
                    <a16:creationId xmlns:a16="http://schemas.microsoft.com/office/drawing/2014/main" id="{30005BFB-4C8E-4BDB-905D-EB303EFE1939}"/>
                  </a:ext>
                </a:extLst>
              </p:cNvPr>
              <p:cNvSpPr>
                <a:spLocks noChangeShapeType="1"/>
              </p:cNvSpPr>
              <p:nvPr/>
            </p:nvSpPr>
            <p:spPr bwMode="auto">
              <a:xfrm flipV="1">
                <a:off x="2317572"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2" name="Line 102">
                <a:extLst>
                  <a:ext uri="{FF2B5EF4-FFF2-40B4-BE49-F238E27FC236}">
                    <a16:creationId xmlns:a16="http://schemas.microsoft.com/office/drawing/2014/main" id="{5BE32CA9-CDD2-4B4C-9786-DDE52B2787FA}"/>
                  </a:ext>
                </a:extLst>
              </p:cNvPr>
              <p:cNvSpPr>
                <a:spLocks noChangeShapeType="1"/>
              </p:cNvSpPr>
              <p:nvPr/>
            </p:nvSpPr>
            <p:spPr bwMode="auto">
              <a:xfrm flipV="1">
                <a:off x="2187397"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4" name="Line 103">
                <a:extLst>
                  <a:ext uri="{FF2B5EF4-FFF2-40B4-BE49-F238E27FC236}">
                    <a16:creationId xmlns:a16="http://schemas.microsoft.com/office/drawing/2014/main" id="{5258E5D7-5F72-4BFA-989E-7A33F689C249}"/>
                  </a:ext>
                </a:extLst>
              </p:cNvPr>
              <p:cNvSpPr>
                <a:spLocks noChangeShapeType="1"/>
              </p:cNvSpPr>
              <p:nvPr/>
            </p:nvSpPr>
            <p:spPr bwMode="auto">
              <a:xfrm flipV="1">
                <a:off x="2057222"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5" name="Line 104">
                <a:extLst>
                  <a:ext uri="{FF2B5EF4-FFF2-40B4-BE49-F238E27FC236}">
                    <a16:creationId xmlns:a16="http://schemas.microsoft.com/office/drawing/2014/main" id="{D6A6C3AF-D7C6-4010-B878-9726217EAFB2}"/>
                  </a:ext>
                </a:extLst>
              </p:cNvPr>
              <p:cNvSpPr>
                <a:spLocks noChangeShapeType="1"/>
              </p:cNvSpPr>
              <p:nvPr/>
            </p:nvSpPr>
            <p:spPr bwMode="auto">
              <a:xfrm flipV="1">
                <a:off x="1927047"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6" name="Line 105">
                <a:extLst>
                  <a:ext uri="{FF2B5EF4-FFF2-40B4-BE49-F238E27FC236}">
                    <a16:creationId xmlns:a16="http://schemas.microsoft.com/office/drawing/2014/main" id="{658F907F-F2F7-4AEC-A3A0-30C101FDA579}"/>
                  </a:ext>
                </a:extLst>
              </p:cNvPr>
              <p:cNvSpPr>
                <a:spLocks noChangeShapeType="1"/>
              </p:cNvSpPr>
              <p:nvPr/>
            </p:nvSpPr>
            <p:spPr bwMode="auto">
              <a:xfrm flipV="1">
                <a:off x="1796872" y="4321968"/>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7" name="Line 106">
                <a:extLst>
                  <a:ext uri="{FF2B5EF4-FFF2-40B4-BE49-F238E27FC236}">
                    <a16:creationId xmlns:a16="http://schemas.microsoft.com/office/drawing/2014/main" id="{87D0E94B-24FE-4055-A281-F1AF224C6719}"/>
                  </a:ext>
                </a:extLst>
              </p:cNvPr>
              <p:cNvSpPr>
                <a:spLocks noChangeShapeType="1"/>
              </p:cNvSpPr>
              <p:nvPr/>
            </p:nvSpPr>
            <p:spPr bwMode="auto">
              <a:xfrm>
                <a:off x="1785759" y="4321968"/>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8" name="Line 107">
                <a:extLst>
                  <a:ext uri="{FF2B5EF4-FFF2-40B4-BE49-F238E27FC236}">
                    <a16:creationId xmlns:a16="http://schemas.microsoft.com/office/drawing/2014/main" id="{E515D4CC-2974-48D1-8427-30E59F2676DF}"/>
                  </a:ext>
                </a:extLst>
              </p:cNvPr>
              <p:cNvSpPr>
                <a:spLocks noChangeShapeType="1"/>
              </p:cNvSpPr>
              <p:nvPr/>
            </p:nvSpPr>
            <p:spPr bwMode="auto">
              <a:xfrm>
                <a:off x="1785759" y="4234655"/>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79" name="Line 108">
                <a:extLst>
                  <a:ext uri="{FF2B5EF4-FFF2-40B4-BE49-F238E27FC236}">
                    <a16:creationId xmlns:a16="http://schemas.microsoft.com/office/drawing/2014/main" id="{80EE8EE0-5057-4076-B1DF-663DAFF80186}"/>
                  </a:ext>
                </a:extLst>
              </p:cNvPr>
              <p:cNvSpPr>
                <a:spLocks noChangeShapeType="1"/>
              </p:cNvSpPr>
              <p:nvPr/>
            </p:nvSpPr>
            <p:spPr bwMode="auto">
              <a:xfrm>
                <a:off x="1785759" y="4148930"/>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80" name="Line 109">
                <a:extLst>
                  <a:ext uri="{FF2B5EF4-FFF2-40B4-BE49-F238E27FC236}">
                    <a16:creationId xmlns:a16="http://schemas.microsoft.com/office/drawing/2014/main" id="{CB8F6A19-E6C1-48E8-BA79-BDDC7707F1C5}"/>
                  </a:ext>
                </a:extLst>
              </p:cNvPr>
              <p:cNvSpPr>
                <a:spLocks noChangeShapeType="1"/>
              </p:cNvSpPr>
              <p:nvPr/>
            </p:nvSpPr>
            <p:spPr bwMode="auto">
              <a:xfrm>
                <a:off x="1785759" y="4061618"/>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81" name="Line 110">
                <a:extLst>
                  <a:ext uri="{FF2B5EF4-FFF2-40B4-BE49-F238E27FC236}">
                    <a16:creationId xmlns:a16="http://schemas.microsoft.com/office/drawing/2014/main" id="{7E027ADB-FD2B-4A12-BEA5-C3CC5156D86C}"/>
                  </a:ext>
                </a:extLst>
              </p:cNvPr>
              <p:cNvSpPr>
                <a:spLocks noChangeShapeType="1"/>
              </p:cNvSpPr>
              <p:nvPr/>
            </p:nvSpPr>
            <p:spPr bwMode="auto">
              <a:xfrm>
                <a:off x="1785759" y="3975893"/>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82" name="Line 111">
                <a:extLst>
                  <a:ext uri="{FF2B5EF4-FFF2-40B4-BE49-F238E27FC236}">
                    <a16:creationId xmlns:a16="http://schemas.microsoft.com/office/drawing/2014/main" id="{654960DE-82A0-43E6-A8B5-914E44DCFBA9}"/>
                  </a:ext>
                </a:extLst>
              </p:cNvPr>
              <p:cNvSpPr>
                <a:spLocks noChangeShapeType="1"/>
              </p:cNvSpPr>
              <p:nvPr/>
            </p:nvSpPr>
            <p:spPr bwMode="auto">
              <a:xfrm>
                <a:off x="1785759" y="3888580"/>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grpSp>
      </p:grpSp>
      <p:grpSp>
        <p:nvGrpSpPr>
          <p:cNvPr id="427" name="Group 426">
            <a:extLst>
              <a:ext uri="{FF2B5EF4-FFF2-40B4-BE49-F238E27FC236}">
                <a16:creationId xmlns:a16="http://schemas.microsoft.com/office/drawing/2014/main" id="{51D3DB89-16C5-481E-8D40-597BE912102C}"/>
              </a:ext>
            </a:extLst>
          </p:cNvPr>
          <p:cNvGrpSpPr/>
          <p:nvPr/>
        </p:nvGrpSpPr>
        <p:grpSpPr>
          <a:xfrm>
            <a:off x="6639672" y="15139689"/>
            <a:ext cx="2155450" cy="1669781"/>
            <a:chOff x="1785759" y="3988593"/>
            <a:chExt cx="568325" cy="342900"/>
          </a:xfrm>
        </p:grpSpPr>
        <p:sp>
          <p:nvSpPr>
            <p:cNvPr id="639" name="Freeform 134">
              <a:extLst>
                <a:ext uri="{FF2B5EF4-FFF2-40B4-BE49-F238E27FC236}">
                  <a16:creationId xmlns:a16="http://schemas.microsoft.com/office/drawing/2014/main" id="{F4B36114-2D60-44E9-8A99-2A0654FA0253}"/>
                </a:ext>
              </a:extLst>
            </p:cNvPr>
            <p:cNvSpPr>
              <a:spLocks/>
            </p:cNvSpPr>
            <p:nvPr/>
          </p:nvSpPr>
          <p:spPr bwMode="auto">
            <a:xfrm>
              <a:off x="1796872" y="4063205"/>
              <a:ext cx="546100" cy="258763"/>
            </a:xfrm>
            <a:custGeom>
              <a:avLst/>
              <a:gdLst>
                <a:gd name="T0" fmla="*/ 0 w 717"/>
                <a:gd name="T1" fmla="*/ 339 h 339"/>
                <a:gd name="T2" fmla="*/ 0 w 717"/>
                <a:gd name="T3" fmla="*/ 339 h 339"/>
                <a:gd name="T4" fmla="*/ 0 w 717"/>
                <a:gd name="T5" fmla="*/ 108 h 339"/>
                <a:gd name="T6" fmla="*/ 6 w 717"/>
                <a:gd name="T7" fmla="*/ 122 h 339"/>
                <a:gd name="T8" fmla="*/ 35 w 717"/>
                <a:gd name="T9" fmla="*/ 172 h 339"/>
                <a:gd name="T10" fmla="*/ 239 w 717"/>
                <a:gd name="T11" fmla="*/ 0 h 339"/>
                <a:gd name="T12" fmla="*/ 478 w 717"/>
                <a:gd name="T13" fmla="*/ 131 h 339"/>
                <a:gd name="T14" fmla="*/ 717 w 717"/>
                <a:gd name="T15" fmla="*/ 24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339">
                  <a:moveTo>
                    <a:pt x="0" y="339"/>
                  </a:moveTo>
                  <a:lnTo>
                    <a:pt x="0" y="339"/>
                  </a:lnTo>
                  <a:lnTo>
                    <a:pt x="0" y="108"/>
                  </a:lnTo>
                  <a:lnTo>
                    <a:pt x="6" y="122"/>
                  </a:lnTo>
                  <a:lnTo>
                    <a:pt x="35" y="172"/>
                  </a:lnTo>
                  <a:lnTo>
                    <a:pt x="239" y="0"/>
                  </a:lnTo>
                  <a:lnTo>
                    <a:pt x="478" y="131"/>
                  </a:lnTo>
                  <a:lnTo>
                    <a:pt x="717" y="24"/>
                  </a:lnTo>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0" name="Line 135">
              <a:extLst>
                <a:ext uri="{FF2B5EF4-FFF2-40B4-BE49-F238E27FC236}">
                  <a16:creationId xmlns:a16="http://schemas.microsoft.com/office/drawing/2014/main" id="{1271414E-5FDC-4D80-A6C8-E2C81BEEA5D8}"/>
                </a:ext>
              </a:extLst>
            </p:cNvPr>
            <p:cNvSpPr>
              <a:spLocks noChangeShapeType="1"/>
            </p:cNvSpPr>
            <p:nvPr/>
          </p:nvSpPr>
          <p:spPr bwMode="auto">
            <a:xfrm>
              <a:off x="1796872" y="4110830"/>
              <a:ext cx="0" cy="23813"/>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1" name="Line 136">
              <a:extLst>
                <a:ext uri="{FF2B5EF4-FFF2-40B4-BE49-F238E27FC236}">
                  <a16:creationId xmlns:a16="http://schemas.microsoft.com/office/drawing/2014/main" id="{4B2EE891-127D-46FA-9BA9-37F5BA2B4BCA}"/>
                </a:ext>
              </a:extLst>
            </p:cNvPr>
            <p:cNvSpPr>
              <a:spLocks noChangeShapeType="1"/>
            </p:cNvSpPr>
            <p:nvPr/>
          </p:nvSpPr>
          <p:spPr bwMode="auto">
            <a:xfrm>
              <a:off x="1785759" y="4110830"/>
              <a:ext cx="22225"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2" name="Line 137">
              <a:extLst>
                <a:ext uri="{FF2B5EF4-FFF2-40B4-BE49-F238E27FC236}">
                  <a16:creationId xmlns:a16="http://schemas.microsoft.com/office/drawing/2014/main" id="{B93CCA32-D74C-4744-B8AE-1092B1B5BA36}"/>
                </a:ext>
              </a:extLst>
            </p:cNvPr>
            <p:cNvSpPr>
              <a:spLocks noChangeShapeType="1"/>
            </p:cNvSpPr>
            <p:nvPr/>
          </p:nvSpPr>
          <p:spPr bwMode="auto">
            <a:xfrm>
              <a:off x="1801634" y="4117180"/>
              <a:ext cx="0" cy="26988"/>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3" name="Line 138">
              <a:extLst>
                <a:ext uri="{FF2B5EF4-FFF2-40B4-BE49-F238E27FC236}">
                  <a16:creationId xmlns:a16="http://schemas.microsoft.com/office/drawing/2014/main" id="{AD2A024B-F0CE-4DB9-8B9B-E4BCF363A94C}"/>
                </a:ext>
              </a:extLst>
            </p:cNvPr>
            <p:cNvSpPr>
              <a:spLocks noChangeShapeType="1"/>
            </p:cNvSpPr>
            <p:nvPr/>
          </p:nvSpPr>
          <p:spPr bwMode="auto">
            <a:xfrm>
              <a:off x="1790522" y="4117180"/>
              <a:ext cx="22225"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4" name="Line 139">
              <a:extLst>
                <a:ext uri="{FF2B5EF4-FFF2-40B4-BE49-F238E27FC236}">
                  <a16:creationId xmlns:a16="http://schemas.microsoft.com/office/drawing/2014/main" id="{F9805F98-E9E0-41B6-82EB-4E5E5FC547D0}"/>
                </a:ext>
              </a:extLst>
            </p:cNvPr>
            <p:cNvSpPr>
              <a:spLocks noChangeShapeType="1"/>
            </p:cNvSpPr>
            <p:nvPr/>
          </p:nvSpPr>
          <p:spPr bwMode="auto">
            <a:xfrm>
              <a:off x="1823859" y="4131468"/>
              <a:ext cx="0" cy="52388"/>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5" name="Line 140">
              <a:extLst>
                <a:ext uri="{FF2B5EF4-FFF2-40B4-BE49-F238E27FC236}">
                  <a16:creationId xmlns:a16="http://schemas.microsoft.com/office/drawing/2014/main" id="{1E596DB8-90B0-4718-A3CB-68EAAEA47E57}"/>
                </a:ext>
              </a:extLst>
            </p:cNvPr>
            <p:cNvSpPr>
              <a:spLocks noChangeShapeType="1"/>
            </p:cNvSpPr>
            <p:nvPr/>
          </p:nvSpPr>
          <p:spPr bwMode="auto">
            <a:xfrm>
              <a:off x="1812747" y="4131468"/>
              <a:ext cx="22225"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6" name="Line 141">
              <a:extLst>
                <a:ext uri="{FF2B5EF4-FFF2-40B4-BE49-F238E27FC236}">
                  <a16:creationId xmlns:a16="http://schemas.microsoft.com/office/drawing/2014/main" id="{8AFA7C82-3F6E-47C3-B69E-BFAFE54C4AE4}"/>
                </a:ext>
              </a:extLst>
            </p:cNvPr>
            <p:cNvSpPr>
              <a:spLocks noChangeShapeType="1"/>
            </p:cNvSpPr>
            <p:nvPr/>
          </p:nvSpPr>
          <p:spPr bwMode="auto">
            <a:xfrm>
              <a:off x="1979434" y="3988593"/>
              <a:ext cx="0" cy="6350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7" name="Line 142">
              <a:extLst>
                <a:ext uri="{FF2B5EF4-FFF2-40B4-BE49-F238E27FC236}">
                  <a16:creationId xmlns:a16="http://schemas.microsoft.com/office/drawing/2014/main" id="{69E6809C-9C72-4511-85D2-96AAA4764822}"/>
                </a:ext>
              </a:extLst>
            </p:cNvPr>
            <p:cNvSpPr>
              <a:spLocks noChangeShapeType="1"/>
            </p:cNvSpPr>
            <p:nvPr/>
          </p:nvSpPr>
          <p:spPr bwMode="auto">
            <a:xfrm>
              <a:off x="1968322" y="3988593"/>
              <a:ext cx="20638"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8" name="Line 143">
              <a:extLst>
                <a:ext uri="{FF2B5EF4-FFF2-40B4-BE49-F238E27FC236}">
                  <a16:creationId xmlns:a16="http://schemas.microsoft.com/office/drawing/2014/main" id="{F7E47E40-FBE7-4302-86F8-0BD23AC4F883}"/>
                </a:ext>
              </a:extLst>
            </p:cNvPr>
            <p:cNvSpPr>
              <a:spLocks noChangeShapeType="1"/>
            </p:cNvSpPr>
            <p:nvPr/>
          </p:nvSpPr>
          <p:spPr bwMode="auto">
            <a:xfrm>
              <a:off x="2160409" y="4088605"/>
              <a:ext cx="0" cy="6350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49" name="Line 144">
              <a:extLst>
                <a:ext uri="{FF2B5EF4-FFF2-40B4-BE49-F238E27FC236}">
                  <a16:creationId xmlns:a16="http://schemas.microsoft.com/office/drawing/2014/main" id="{3FA672FF-6708-4A60-A4F5-F69849EE39FE}"/>
                </a:ext>
              </a:extLst>
            </p:cNvPr>
            <p:cNvSpPr>
              <a:spLocks noChangeShapeType="1"/>
            </p:cNvSpPr>
            <p:nvPr/>
          </p:nvSpPr>
          <p:spPr bwMode="auto">
            <a:xfrm>
              <a:off x="2150884" y="4088605"/>
              <a:ext cx="20638"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50" name="Line 145">
              <a:extLst>
                <a:ext uri="{FF2B5EF4-FFF2-40B4-BE49-F238E27FC236}">
                  <a16:creationId xmlns:a16="http://schemas.microsoft.com/office/drawing/2014/main" id="{EEC35ABD-14A8-4982-BF2A-18C42718C661}"/>
                </a:ext>
              </a:extLst>
            </p:cNvPr>
            <p:cNvSpPr>
              <a:spLocks noChangeShapeType="1"/>
            </p:cNvSpPr>
            <p:nvPr/>
          </p:nvSpPr>
          <p:spPr bwMode="auto">
            <a:xfrm>
              <a:off x="2342972" y="4042568"/>
              <a:ext cx="0" cy="2857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51" name="Line 146">
              <a:extLst>
                <a:ext uri="{FF2B5EF4-FFF2-40B4-BE49-F238E27FC236}">
                  <a16:creationId xmlns:a16="http://schemas.microsoft.com/office/drawing/2014/main" id="{D0343976-11AA-4621-8C41-6944C7C5A070}"/>
                </a:ext>
              </a:extLst>
            </p:cNvPr>
            <p:cNvSpPr>
              <a:spLocks noChangeShapeType="1"/>
            </p:cNvSpPr>
            <p:nvPr/>
          </p:nvSpPr>
          <p:spPr bwMode="auto">
            <a:xfrm>
              <a:off x="2331859" y="4042568"/>
              <a:ext cx="22225"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52" name="Freeform 147">
              <a:extLst>
                <a:ext uri="{FF2B5EF4-FFF2-40B4-BE49-F238E27FC236}">
                  <a16:creationId xmlns:a16="http://schemas.microsoft.com/office/drawing/2014/main" id="{F6BE508C-CC43-43B1-98CA-C321B35E89FB}"/>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53" name="Freeform 148">
              <a:extLst>
                <a:ext uri="{FF2B5EF4-FFF2-40B4-BE49-F238E27FC236}">
                  <a16:creationId xmlns:a16="http://schemas.microsoft.com/office/drawing/2014/main" id="{FA54783F-7E80-4866-BEB3-D41D23B6C4E4}"/>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54" name="Freeform 149">
              <a:extLst>
                <a:ext uri="{FF2B5EF4-FFF2-40B4-BE49-F238E27FC236}">
                  <a16:creationId xmlns:a16="http://schemas.microsoft.com/office/drawing/2014/main" id="{C72AF13C-74A4-432B-ABE8-CFC19685A923}"/>
                </a:ext>
              </a:extLst>
            </p:cNvPr>
            <p:cNvSpPr>
              <a:spLocks/>
            </p:cNvSpPr>
            <p:nvPr/>
          </p:nvSpPr>
          <p:spPr bwMode="auto">
            <a:xfrm>
              <a:off x="1785759" y="4134643"/>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55" name="Freeform 150">
              <a:extLst>
                <a:ext uri="{FF2B5EF4-FFF2-40B4-BE49-F238E27FC236}">
                  <a16:creationId xmlns:a16="http://schemas.microsoft.com/office/drawing/2014/main" id="{B488C3F8-C5DB-43C5-A26C-0B7B324B1535}"/>
                </a:ext>
              </a:extLst>
            </p:cNvPr>
            <p:cNvSpPr>
              <a:spLocks/>
            </p:cNvSpPr>
            <p:nvPr/>
          </p:nvSpPr>
          <p:spPr bwMode="auto">
            <a:xfrm>
              <a:off x="1785759" y="4134643"/>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56" name="Freeform 151">
              <a:extLst>
                <a:ext uri="{FF2B5EF4-FFF2-40B4-BE49-F238E27FC236}">
                  <a16:creationId xmlns:a16="http://schemas.microsoft.com/office/drawing/2014/main" id="{F65AC182-5C88-45AD-BB16-52EDDDA661F3}"/>
                </a:ext>
              </a:extLst>
            </p:cNvPr>
            <p:cNvSpPr>
              <a:spLocks/>
            </p:cNvSpPr>
            <p:nvPr/>
          </p:nvSpPr>
          <p:spPr bwMode="auto">
            <a:xfrm>
              <a:off x="1790522" y="4144168"/>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57" name="Freeform 152">
              <a:extLst>
                <a:ext uri="{FF2B5EF4-FFF2-40B4-BE49-F238E27FC236}">
                  <a16:creationId xmlns:a16="http://schemas.microsoft.com/office/drawing/2014/main" id="{56154076-76EC-4614-9A9F-DE797344BEFD}"/>
                </a:ext>
              </a:extLst>
            </p:cNvPr>
            <p:cNvSpPr>
              <a:spLocks/>
            </p:cNvSpPr>
            <p:nvPr/>
          </p:nvSpPr>
          <p:spPr bwMode="auto">
            <a:xfrm>
              <a:off x="1790522" y="4144168"/>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59" name="Freeform 153">
              <a:extLst>
                <a:ext uri="{FF2B5EF4-FFF2-40B4-BE49-F238E27FC236}">
                  <a16:creationId xmlns:a16="http://schemas.microsoft.com/office/drawing/2014/main" id="{2BD5A68A-835B-42B8-99C0-ECF7E750EDD6}"/>
                </a:ext>
              </a:extLst>
            </p:cNvPr>
            <p:cNvSpPr>
              <a:spLocks/>
            </p:cNvSpPr>
            <p:nvPr/>
          </p:nvSpPr>
          <p:spPr bwMode="auto">
            <a:xfrm>
              <a:off x="1812747" y="41838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60" name="Freeform 154">
              <a:extLst>
                <a:ext uri="{FF2B5EF4-FFF2-40B4-BE49-F238E27FC236}">
                  <a16:creationId xmlns:a16="http://schemas.microsoft.com/office/drawing/2014/main" id="{4B5B5119-B9A8-4A70-9985-DE03509FD116}"/>
                </a:ext>
              </a:extLst>
            </p:cNvPr>
            <p:cNvSpPr>
              <a:spLocks/>
            </p:cNvSpPr>
            <p:nvPr/>
          </p:nvSpPr>
          <p:spPr bwMode="auto">
            <a:xfrm>
              <a:off x="1812747" y="41838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61" name="Freeform 155">
              <a:extLst>
                <a:ext uri="{FF2B5EF4-FFF2-40B4-BE49-F238E27FC236}">
                  <a16:creationId xmlns:a16="http://schemas.microsoft.com/office/drawing/2014/main" id="{5BD1E487-CC82-4072-856C-4E6DA12366CA}"/>
                </a:ext>
              </a:extLst>
            </p:cNvPr>
            <p:cNvSpPr>
              <a:spLocks/>
            </p:cNvSpPr>
            <p:nvPr/>
          </p:nvSpPr>
          <p:spPr bwMode="auto">
            <a:xfrm>
              <a:off x="1968322" y="4052093"/>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62" name="Freeform 156">
              <a:extLst>
                <a:ext uri="{FF2B5EF4-FFF2-40B4-BE49-F238E27FC236}">
                  <a16:creationId xmlns:a16="http://schemas.microsoft.com/office/drawing/2014/main" id="{E462B09C-9C40-4691-B808-3750A1A6DE0D}"/>
                </a:ext>
              </a:extLst>
            </p:cNvPr>
            <p:cNvSpPr>
              <a:spLocks/>
            </p:cNvSpPr>
            <p:nvPr/>
          </p:nvSpPr>
          <p:spPr bwMode="auto">
            <a:xfrm>
              <a:off x="1968322" y="4052093"/>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63" name="Freeform 157">
              <a:extLst>
                <a:ext uri="{FF2B5EF4-FFF2-40B4-BE49-F238E27FC236}">
                  <a16:creationId xmlns:a16="http://schemas.microsoft.com/office/drawing/2014/main" id="{1F5C8408-11B9-42BE-B4AC-169819B7BC22}"/>
                </a:ext>
              </a:extLst>
            </p:cNvPr>
            <p:cNvSpPr>
              <a:spLocks/>
            </p:cNvSpPr>
            <p:nvPr/>
          </p:nvSpPr>
          <p:spPr bwMode="auto">
            <a:xfrm>
              <a:off x="2150884" y="4152105"/>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64" name="Freeform 158">
              <a:extLst>
                <a:ext uri="{FF2B5EF4-FFF2-40B4-BE49-F238E27FC236}">
                  <a16:creationId xmlns:a16="http://schemas.microsoft.com/office/drawing/2014/main" id="{BCDB9AFA-CC8E-44D9-B98E-515EC92A866E}"/>
                </a:ext>
              </a:extLst>
            </p:cNvPr>
            <p:cNvSpPr>
              <a:spLocks/>
            </p:cNvSpPr>
            <p:nvPr/>
          </p:nvSpPr>
          <p:spPr bwMode="auto">
            <a:xfrm>
              <a:off x="2150884" y="4152105"/>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65" name="Freeform 159">
              <a:extLst>
                <a:ext uri="{FF2B5EF4-FFF2-40B4-BE49-F238E27FC236}">
                  <a16:creationId xmlns:a16="http://schemas.microsoft.com/office/drawing/2014/main" id="{7FBE804E-386E-4467-BF58-7A30157962CC}"/>
                </a:ext>
              </a:extLst>
            </p:cNvPr>
            <p:cNvSpPr>
              <a:spLocks/>
            </p:cNvSpPr>
            <p:nvPr/>
          </p:nvSpPr>
          <p:spPr bwMode="auto">
            <a:xfrm>
              <a:off x="2331859" y="4071143"/>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66" name="Freeform 160">
              <a:extLst>
                <a:ext uri="{FF2B5EF4-FFF2-40B4-BE49-F238E27FC236}">
                  <a16:creationId xmlns:a16="http://schemas.microsoft.com/office/drawing/2014/main" id="{BB75E3D2-5376-4C4A-AB26-D68CFD842500}"/>
                </a:ext>
              </a:extLst>
            </p:cNvPr>
            <p:cNvSpPr>
              <a:spLocks/>
            </p:cNvSpPr>
            <p:nvPr/>
          </p:nvSpPr>
          <p:spPr bwMode="auto">
            <a:xfrm>
              <a:off x="2331859" y="4071143"/>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28" name="Group 427">
            <a:extLst>
              <a:ext uri="{FF2B5EF4-FFF2-40B4-BE49-F238E27FC236}">
                <a16:creationId xmlns:a16="http://schemas.microsoft.com/office/drawing/2014/main" id="{5966CA6E-7890-4510-B21D-8E8C74923080}"/>
              </a:ext>
            </a:extLst>
          </p:cNvPr>
          <p:cNvGrpSpPr/>
          <p:nvPr/>
        </p:nvGrpSpPr>
        <p:grpSpPr>
          <a:xfrm>
            <a:off x="6639672" y="15139689"/>
            <a:ext cx="2155450" cy="1669781"/>
            <a:chOff x="1785759" y="3988593"/>
            <a:chExt cx="568325" cy="342900"/>
          </a:xfrm>
        </p:grpSpPr>
        <p:sp>
          <p:nvSpPr>
            <p:cNvPr id="616" name="Freeform 161">
              <a:extLst>
                <a:ext uri="{FF2B5EF4-FFF2-40B4-BE49-F238E27FC236}">
                  <a16:creationId xmlns:a16="http://schemas.microsoft.com/office/drawing/2014/main" id="{B307F158-64D9-4D08-AA53-74BA81DC73C0}"/>
                </a:ext>
              </a:extLst>
            </p:cNvPr>
            <p:cNvSpPr>
              <a:spLocks/>
            </p:cNvSpPr>
            <p:nvPr/>
          </p:nvSpPr>
          <p:spPr bwMode="auto">
            <a:xfrm>
              <a:off x="1796872" y="4028280"/>
              <a:ext cx="546100" cy="293688"/>
            </a:xfrm>
            <a:custGeom>
              <a:avLst/>
              <a:gdLst>
                <a:gd name="T0" fmla="*/ 0 w 717"/>
                <a:gd name="T1" fmla="*/ 384 h 384"/>
                <a:gd name="T2" fmla="*/ 0 w 717"/>
                <a:gd name="T3" fmla="*/ 384 h 384"/>
                <a:gd name="T4" fmla="*/ 0 w 717"/>
                <a:gd name="T5" fmla="*/ 96 h 384"/>
                <a:gd name="T6" fmla="*/ 6 w 717"/>
                <a:gd name="T7" fmla="*/ 103 h 384"/>
                <a:gd name="T8" fmla="*/ 35 w 717"/>
                <a:gd name="T9" fmla="*/ 82 h 384"/>
                <a:gd name="T10" fmla="*/ 239 w 717"/>
                <a:gd name="T11" fmla="*/ 90 h 384"/>
                <a:gd name="T12" fmla="*/ 478 w 717"/>
                <a:gd name="T13" fmla="*/ 0 h 384"/>
                <a:gd name="T14" fmla="*/ 717 w 717"/>
                <a:gd name="T15" fmla="*/ 75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384">
                  <a:moveTo>
                    <a:pt x="0" y="384"/>
                  </a:moveTo>
                  <a:lnTo>
                    <a:pt x="0" y="384"/>
                  </a:lnTo>
                  <a:lnTo>
                    <a:pt x="0" y="96"/>
                  </a:lnTo>
                  <a:lnTo>
                    <a:pt x="6" y="103"/>
                  </a:lnTo>
                  <a:lnTo>
                    <a:pt x="35" y="82"/>
                  </a:lnTo>
                  <a:lnTo>
                    <a:pt x="239" y="90"/>
                  </a:lnTo>
                  <a:lnTo>
                    <a:pt x="478" y="0"/>
                  </a:lnTo>
                  <a:lnTo>
                    <a:pt x="717" y="75"/>
                  </a:lnTo>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17" name="Line 162">
              <a:extLst>
                <a:ext uri="{FF2B5EF4-FFF2-40B4-BE49-F238E27FC236}">
                  <a16:creationId xmlns:a16="http://schemas.microsoft.com/office/drawing/2014/main" id="{CBD2414B-49F2-416B-8CE8-8CA3D8FBA0A6}"/>
                </a:ext>
              </a:extLst>
            </p:cNvPr>
            <p:cNvSpPr>
              <a:spLocks noChangeShapeType="1"/>
            </p:cNvSpPr>
            <p:nvPr/>
          </p:nvSpPr>
          <p:spPr bwMode="auto">
            <a:xfrm>
              <a:off x="1823859" y="3991768"/>
              <a:ext cx="0" cy="8890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18" name="Line 163">
              <a:extLst>
                <a:ext uri="{FF2B5EF4-FFF2-40B4-BE49-F238E27FC236}">
                  <a16:creationId xmlns:a16="http://schemas.microsoft.com/office/drawing/2014/main" id="{31D0D53C-4F8F-4DD9-AE49-9C0B70A1CB4B}"/>
                </a:ext>
              </a:extLst>
            </p:cNvPr>
            <p:cNvSpPr>
              <a:spLocks noChangeShapeType="1"/>
            </p:cNvSpPr>
            <p:nvPr/>
          </p:nvSpPr>
          <p:spPr bwMode="auto">
            <a:xfrm>
              <a:off x="1812747" y="3991768"/>
              <a:ext cx="22225" cy="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19" name="Line 164">
              <a:extLst>
                <a:ext uri="{FF2B5EF4-FFF2-40B4-BE49-F238E27FC236}">
                  <a16:creationId xmlns:a16="http://schemas.microsoft.com/office/drawing/2014/main" id="{CDE41FC1-43E7-4E05-9E44-755B30630E02}"/>
                </a:ext>
              </a:extLst>
            </p:cNvPr>
            <p:cNvSpPr>
              <a:spLocks noChangeShapeType="1"/>
            </p:cNvSpPr>
            <p:nvPr/>
          </p:nvSpPr>
          <p:spPr bwMode="auto">
            <a:xfrm>
              <a:off x="1979434" y="4082255"/>
              <a:ext cx="0" cy="4763"/>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0" name="Line 165">
              <a:extLst>
                <a:ext uri="{FF2B5EF4-FFF2-40B4-BE49-F238E27FC236}">
                  <a16:creationId xmlns:a16="http://schemas.microsoft.com/office/drawing/2014/main" id="{4904FA6F-CC12-4936-9773-7E6F0C72C98C}"/>
                </a:ext>
              </a:extLst>
            </p:cNvPr>
            <p:cNvSpPr>
              <a:spLocks noChangeShapeType="1"/>
            </p:cNvSpPr>
            <p:nvPr/>
          </p:nvSpPr>
          <p:spPr bwMode="auto">
            <a:xfrm>
              <a:off x="1968322" y="4082255"/>
              <a:ext cx="20638" cy="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1" name="Line 166">
              <a:extLst>
                <a:ext uri="{FF2B5EF4-FFF2-40B4-BE49-F238E27FC236}">
                  <a16:creationId xmlns:a16="http://schemas.microsoft.com/office/drawing/2014/main" id="{64AD3C04-CEB7-4FFC-9C13-80BA440A0CC9}"/>
                </a:ext>
              </a:extLst>
            </p:cNvPr>
            <p:cNvSpPr>
              <a:spLocks noChangeShapeType="1"/>
            </p:cNvSpPr>
            <p:nvPr/>
          </p:nvSpPr>
          <p:spPr bwMode="auto">
            <a:xfrm>
              <a:off x="2160409" y="3988593"/>
              <a:ext cx="0" cy="30163"/>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2" name="Line 167">
              <a:extLst>
                <a:ext uri="{FF2B5EF4-FFF2-40B4-BE49-F238E27FC236}">
                  <a16:creationId xmlns:a16="http://schemas.microsoft.com/office/drawing/2014/main" id="{96743B90-6AA1-499B-A3A6-EBE48B9C7D17}"/>
                </a:ext>
              </a:extLst>
            </p:cNvPr>
            <p:cNvSpPr>
              <a:spLocks noChangeShapeType="1"/>
            </p:cNvSpPr>
            <p:nvPr/>
          </p:nvSpPr>
          <p:spPr bwMode="auto">
            <a:xfrm>
              <a:off x="2150884" y="3988593"/>
              <a:ext cx="20638" cy="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3" name="Line 168">
              <a:extLst>
                <a:ext uri="{FF2B5EF4-FFF2-40B4-BE49-F238E27FC236}">
                  <a16:creationId xmlns:a16="http://schemas.microsoft.com/office/drawing/2014/main" id="{950D487A-FDDB-49DD-A6DA-BA5CF296AF8B}"/>
                </a:ext>
              </a:extLst>
            </p:cNvPr>
            <p:cNvSpPr>
              <a:spLocks noChangeShapeType="1"/>
            </p:cNvSpPr>
            <p:nvPr/>
          </p:nvSpPr>
          <p:spPr bwMode="auto">
            <a:xfrm>
              <a:off x="2342972" y="4050505"/>
              <a:ext cx="0" cy="2540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4" name="Line 169">
              <a:extLst>
                <a:ext uri="{FF2B5EF4-FFF2-40B4-BE49-F238E27FC236}">
                  <a16:creationId xmlns:a16="http://schemas.microsoft.com/office/drawing/2014/main" id="{7734C290-08A8-43D9-8BF1-2821E055DB7B}"/>
                </a:ext>
              </a:extLst>
            </p:cNvPr>
            <p:cNvSpPr>
              <a:spLocks noChangeShapeType="1"/>
            </p:cNvSpPr>
            <p:nvPr/>
          </p:nvSpPr>
          <p:spPr bwMode="auto">
            <a:xfrm>
              <a:off x="2331859" y="4050505"/>
              <a:ext cx="22225" cy="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5" name="Freeform 170">
              <a:extLst>
                <a:ext uri="{FF2B5EF4-FFF2-40B4-BE49-F238E27FC236}">
                  <a16:creationId xmlns:a16="http://schemas.microsoft.com/office/drawing/2014/main" id="{3BFB0488-9F4E-4E4D-82ED-92CB0A0BB4BD}"/>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26" name="Freeform 171">
              <a:extLst>
                <a:ext uri="{FF2B5EF4-FFF2-40B4-BE49-F238E27FC236}">
                  <a16:creationId xmlns:a16="http://schemas.microsoft.com/office/drawing/2014/main" id="{254EC110-3B97-4BE8-B5C4-5FD1C07F33A2}"/>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7" name="Freeform 172">
              <a:extLst>
                <a:ext uri="{FF2B5EF4-FFF2-40B4-BE49-F238E27FC236}">
                  <a16:creationId xmlns:a16="http://schemas.microsoft.com/office/drawing/2014/main" id="{9AB7D56C-0010-404C-A900-7D9D482115C7}"/>
                </a:ext>
              </a:extLst>
            </p:cNvPr>
            <p:cNvSpPr>
              <a:spLocks/>
            </p:cNvSpPr>
            <p:nvPr/>
          </p:nvSpPr>
          <p:spPr bwMode="auto">
            <a:xfrm>
              <a:off x="1785759" y="4091780"/>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28" name="Freeform 173">
              <a:extLst>
                <a:ext uri="{FF2B5EF4-FFF2-40B4-BE49-F238E27FC236}">
                  <a16:creationId xmlns:a16="http://schemas.microsoft.com/office/drawing/2014/main" id="{4FDD560B-D8B5-432C-86BC-2CC5A5DA6027}"/>
                </a:ext>
              </a:extLst>
            </p:cNvPr>
            <p:cNvSpPr>
              <a:spLocks/>
            </p:cNvSpPr>
            <p:nvPr/>
          </p:nvSpPr>
          <p:spPr bwMode="auto">
            <a:xfrm>
              <a:off x="1785759" y="4091780"/>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29" name="Freeform 174">
              <a:extLst>
                <a:ext uri="{FF2B5EF4-FFF2-40B4-BE49-F238E27FC236}">
                  <a16:creationId xmlns:a16="http://schemas.microsoft.com/office/drawing/2014/main" id="{56B52F4B-B095-45EA-862B-D26867BFC1FD}"/>
                </a:ext>
              </a:extLst>
            </p:cNvPr>
            <p:cNvSpPr>
              <a:spLocks/>
            </p:cNvSpPr>
            <p:nvPr/>
          </p:nvSpPr>
          <p:spPr bwMode="auto">
            <a:xfrm>
              <a:off x="1790522" y="4096543"/>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30" name="Freeform 175">
              <a:extLst>
                <a:ext uri="{FF2B5EF4-FFF2-40B4-BE49-F238E27FC236}">
                  <a16:creationId xmlns:a16="http://schemas.microsoft.com/office/drawing/2014/main" id="{54918E7F-376D-4E62-9473-34094ABD93B1}"/>
                </a:ext>
              </a:extLst>
            </p:cNvPr>
            <p:cNvSpPr>
              <a:spLocks/>
            </p:cNvSpPr>
            <p:nvPr/>
          </p:nvSpPr>
          <p:spPr bwMode="auto">
            <a:xfrm>
              <a:off x="1790522" y="4096543"/>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31" name="Freeform 176">
              <a:extLst>
                <a:ext uri="{FF2B5EF4-FFF2-40B4-BE49-F238E27FC236}">
                  <a16:creationId xmlns:a16="http://schemas.microsoft.com/office/drawing/2014/main" id="{D19BFC6B-6B88-41F8-8810-243896D09E3B}"/>
                </a:ext>
              </a:extLst>
            </p:cNvPr>
            <p:cNvSpPr>
              <a:spLocks/>
            </p:cNvSpPr>
            <p:nvPr/>
          </p:nvSpPr>
          <p:spPr bwMode="auto">
            <a:xfrm>
              <a:off x="1812747" y="4080668"/>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32" name="Freeform 177">
              <a:extLst>
                <a:ext uri="{FF2B5EF4-FFF2-40B4-BE49-F238E27FC236}">
                  <a16:creationId xmlns:a16="http://schemas.microsoft.com/office/drawing/2014/main" id="{C9AD07BD-F4A3-4ED8-99C2-00D598D2D73E}"/>
                </a:ext>
              </a:extLst>
            </p:cNvPr>
            <p:cNvSpPr>
              <a:spLocks/>
            </p:cNvSpPr>
            <p:nvPr/>
          </p:nvSpPr>
          <p:spPr bwMode="auto">
            <a:xfrm>
              <a:off x="1812747" y="4080668"/>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33" name="Freeform 178">
              <a:extLst>
                <a:ext uri="{FF2B5EF4-FFF2-40B4-BE49-F238E27FC236}">
                  <a16:creationId xmlns:a16="http://schemas.microsoft.com/office/drawing/2014/main" id="{CCEC31DF-2041-4208-A381-73DDDC4DA428}"/>
                </a:ext>
              </a:extLst>
            </p:cNvPr>
            <p:cNvSpPr>
              <a:spLocks/>
            </p:cNvSpPr>
            <p:nvPr/>
          </p:nvSpPr>
          <p:spPr bwMode="auto">
            <a:xfrm>
              <a:off x="1968322" y="4087018"/>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34" name="Freeform 179">
              <a:extLst>
                <a:ext uri="{FF2B5EF4-FFF2-40B4-BE49-F238E27FC236}">
                  <a16:creationId xmlns:a16="http://schemas.microsoft.com/office/drawing/2014/main" id="{CF68A467-5C63-45C6-9EC6-A657CFFC67DF}"/>
                </a:ext>
              </a:extLst>
            </p:cNvPr>
            <p:cNvSpPr>
              <a:spLocks/>
            </p:cNvSpPr>
            <p:nvPr/>
          </p:nvSpPr>
          <p:spPr bwMode="auto">
            <a:xfrm>
              <a:off x="1968322" y="4087018"/>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35" name="Freeform 180">
              <a:extLst>
                <a:ext uri="{FF2B5EF4-FFF2-40B4-BE49-F238E27FC236}">
                  <a16:creationId xmlns:a16="http://schemas.microsoft.com/office/drawing/2014/main" id="{E278CE83-F92E-4813-8708-54F1057FED7E}"/>
                </a:ext>
              </a:extLst>
            </p:cNvPr>
            <p:cNvSpPr>
              <a:spLocks/>
            </p:cNvSpPr>
            <p:nvPr/>
          </p:nvSpPr>
          <p:spPr bwMode="auto">
            <a:xfrm>
              <a:off x="2150884" y="4018755"/>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36" name="Freeform 181">
              <a:extLst>
                <a:ext uri="{FF2B5EF4-FFF2-40B4-BE49-F238E27FC236}">
                  <a16:creationId xmlns:a16="http://schemas.microsoft.com/office/drawing/2014/main" id="{3A4721D3-045C-4159-A4E5-438E7080F302}"/>
                </a:ext>
              </a:extLst>
            </p:cNvPr>
            <p:cNvSpPr>
              <a:spLocks/>
            </p:cNvSpPr>
            <p:nvPr/>
          </p:nvSpPr>
          <p:spPr bwMode="auto">
            <a:xfrm>
              <a:off x="2150884" y="4018755"/>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37" name="Freeform 182">
              <a:extLst>
                <a:ext uri="{FF2B5EF4-FFF2-40B4-BE49-F238E27FC236}">
                  <a16:creationId xmlns:a16="http://schemas.microsoft.com/office/drawing/2014/main" id="{6A518660-AE0E-4200-9247-A81F6E4BEDD5}"/>
                </a:ext>
              </a:extLst>
            </p:cNvPr>
            <p:cNvSpPr>
              <a:spLocks/>
            </p:cNvSpPr>
            <p:nvPr/>
          </p:nvSpPr>
          <p:spPr bwMode="auto">
            <a:xfrm>
              <a:off x="2331859" y="407590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38" name="Freeform 183">
              <a:extLst>
                <a:ext uri="{FF2B5EF4-FFF2-40B4-BE49-F238E27FC236}">
                  <a16:creationId xmlns:a16="http://schemas.microsoft.com/office/drawing/2014/main" id="{6E988F34-E8C1-43D9-BC79-D0401A8C9B7D}"/>
                </a:ext>
              </a:extLst>
            </p:cNvPr>
            <p:cNvSpPr>
              <a:spLocks/>
            </p:cNvSpPr>
            <p:nvPr/>
          </p:nvSpPr>
          <p:spPr bwMode="auto">
            <a:xfrm>
              <a:off x="2331859" y="407590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29" name="Group 428">
            <a:extLst>
              <a:ext uri="{FF2B5EF4-FFF2-40B4-BE49-F238E27FC236}">
                <a16:creationId xmlns:a16="http://schemas.microsoft.com/office/drawing/2014/main" id="{54F4C02C-50EF-41F1-84E5-5396211F4FFD}"/>
              </a:ext>
            </a:extLst>
          </p:cNvPr>
          <p:cNvGrpSpPr/>
          <p:nvPr/>
        </p:nvGrpSpPr>
        <p:grpSpPr>
          <a:xfrm>
            <a:off x="6639672" y="15309759"/>
            <a:ext cx="2155450" cy="1499711"/>
            <a:chOff x="1785759" y="4023518"/>
            <a:chExt cx="568325" cy="307975"/>
          </a:xfrm>
        </p:grpSpPr>
        <p:sp>
          <p:nvSpPr>
            <p:cNvPr id="593" name="Freeform 184">
              <a:extLst>
                <a:ext uri="{FF2B5EF4-FFF2-40B4-BE49-F238E27FC236}">
                  <a16:creationId xmlns:a16="http://schemas.microsoft.com/office/drawing/2014/main" id="{DEFA3365-4A67-4CFD-BF3C-897A12E49995}"/>
                </a:ext>
              </a:extLst>
            </p:cNvPr>
            <p:cNvSpPr>
              <a:spLocks/>
            </p:cNvSpPr>
            <p:nvPr/>
          </p:nvSpPr>
          <p:spPr bwMode="auto">
            <a:xfrm>
              <a:off x="1796872" y="4091780"/>
              <a:ext cx="546100" cy="230188"/>
            </a:xfrm>
            <a:custGeom>
              <a:avLst/>
              <a:gdLst>
                <a:gd name="T0" fmla="*/ 0 w 717"/>
                <a:gd name="T1" fmla="*/ 301 h 301"/>
                <a:gd name="T2" fmla="*/ 0 w 717"/>
                <a:gd name="T3" fmla="*/ 301 h 301"/>
                <a:gd name="T4" fmla="*/ 0 w 717"/>
                <a:gd name="T5" fmla="*/ 117 h 301"/>
                <a:gd name="T6" fmla="*/ 6 w 717"/>
                <a:gd name="T7" fmla="*/ 290 h 301"/>
                <a:gd name="T8" fmla="*/ 35 w 717"/>
                <a:gd name="T9" fmla="*/ 84 h 301"/>
                <a:gd name="T10" fmla="*/ 239 w 717"/>
                <a:gd name="T11" fmla="*/ 93 h 301"/>
                <a:gd name="T12" fmla="*/ 478 w 717"/>
                <a:gd name="T13" fmla="*/ 82 h 301"/>
                <a:gd name="T14" fmla="*/ 717 w 717"/>
                <a:gd name="T15" fmla="*/ 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301">
                  <a:moveTo>
                    <a:pt x="0" y="301"/>
                  </a:moveTo>
                  <a:lnTo>
                    <a:pt x="0" y="301"/>
                  </a:lnTo>
                  <a:lnTo>
                    <a:pt x="0" y="117"/>
                  </a:lnTo>
                  <a:lnTo>
                    <a:pt x="6" y="290"/>
                  </a:lnTo>
                  <a:lnTo>
                    <a:pt x="35" y="84"/>
                  </a:lnTo>
                  <a:lnTo>
                    <a:pt x="239" y="93"/>
                  </a:lnTo>
                  <a:lnTo>
                    <a:pt x="478" y="82"/>
                  </a:lnTo>
                  <a:lnTo>
                    <a:pt x="717" y="0"/>
                  </a:lnTo>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4" name="Line 185">
              <a:extLst>
                <a:ext uri="{FF2B5EF4-FFF2-40B4-BE49-F238E27FC236}">
                  <a16:creationId xmlns:a16="http://schemas.microsoft.com/office/drawing/2014/main" id="{8504D06D-03AB-40F2-9FEC-81B4B0EC992B}"/>
                </a:ext>
              </a:extLst>
            </p:cNvPr>
            <p:cNvSpPr>
              <a:spLocks noChangeShapeType="1"/>
            </p:cNvSpPr>
            <p:nvPr/>
          </p:nvSpPr>
          <p:spPr bwMode="auto">
            <a:xfrm>
              <a:off x="1823859" y="4091780"/>
              <a:ext cx="0" cy="53975"/>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5" name="Line 186">
              <a:extLst>
                <a:ext uri="{FF2B5EF4-FFF2-40B4-BE49-F238E27FC236}">
                  <a16:creationId xmlns:a16="http://schemas.microsoft.com/office/drawing/2014/main" id="{B14B9122-B790-4BCF-8EB2-A7A470C32633}"/>
                </a:ext>
              </a:extLst>
            </p:cNvPr>
            <p:cNvSpPr>
              <a:spLocks noChangeShapeType="1"/>
            </p:cNvSpPr>
            <p:nvPr/>
          </p:nvSpPr>
          <p:spPr bwMode="auto">
            <a:xfrm>
              <a:off x="1812747" y="4091780"/>
              <a:ext cx="22225"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6" name="Line 187">
              <a:extLst>
                <a:ext uri="{FF2B5EF4-FFF2-40B4-BE49-F238E27FC236}">
                  <a16:creationId xmlns:a16="http://schemas.microsoft.com/office/drawing/2014/main" id="{C5103BEC-748F-4BA6-956A-4AAF4F710C78}"/>
                </a:ext>
              </a:extLst>
            </p:cNvPr>
            <p:cNvSpPr>
              <a:spLocks noChangeShapeType="1"/>
            </p:cNvSpPr>
            <p:nvPr/>
          </p:nvSpPr>
          <p:spPr bwMode="auto">
            <a:xfrm>
              <a:off x="1979434" y="4071143"/>
              <a:ext cx="0" cy="80963"/>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7" name="Line 188">
              <a:extLst>
                <a:ext uri="{FF2B5EF4-FFF2-40B4-BE49-F238E27FC236}">
                  <a16:creationId xmlns:a16="http://schemas.microsoft.com/office/drawing/2014/main" id="{90646EC9-38CD-49FD-BAF3-7C797C384FEF}"/>
                </a:ext>
              </a:extLst>
            </p:cNvPr>
            <p:cNvSpPr>
              <a:spLocks noChangeShapeType="1"/>
            </p:cNvSpPr>
            <p:nvPr/>
          </p:nvSpPr>
          <p:spPr bwMode="auto">
            <a:xfrm>
              <a:off x="1968322" y="4071143"/>
              <a:ext cx="20638"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8" name="Line 189">
              <a:extLst>
                <a:ext uri="{FF2B5EF4-FFF2-40B4-BE49-F238E27FC236}">
                  <a16:creationId xmlns:a16="http://schemas.microsoft.com/office/drawing/2014/main" id="{C96DF447-45C0-440C-8424-FB5CFB9DE9B4}"/>
                </a:ext>
              </a:extLst>
            </p:cNvPr>
            <p:cNvSpPr>
              <a:spLocks noChangeShapeType="1"/>
            </p:cNvSpPr>
            <p:nvPr/>
          </p:nvSpPr>
          <p:spPr bwMode="auto">
            <a:xfrm>
              <a:off x="2160409" y="4101305"/>
              <a:ext cx="0" cy="41275"/>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9" name="Line 190">
              <a:extLst>
                <a:ext uri="{FF2B5EF4-FFF2-40B4-BE49-F238E27FC236}">
                  <a16:creationId xmlns:a16="http://schemas.microsoft.com/office/drawing/2014/main" id="{C00A08CC-4199-4D8A-9AC4-D5C235F67319}"/>
                </a:ext>
              </a:extLst>
            </p:cNvPr>
            <p:cNvSpPr>
              <a:spLocks noChangeShapeType="1"/>
            </p:cNvSpPr>
            <p:nvPr/>
          </p:nvSpPr>
          <p:spPr bwMode="auto">
            <a:xfrm>
              <a:off x="2150884" y="4101305"/>
              <a:ext cx="20638"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00" name="Line 191">
              <a:extLst>
                <a:ext uri="{FF2B5EF4-FFF2-40B4-BE49-F238E27FC236}">
                  <a16:creationId xmlns:a16="http://schemas.microsoft.com/office/drawing/2014/main" id="{16BC6501-7591-4FF5-B6A5-B900AF5772C5}"/>
                </a:ext>
              </a:extLst>
            </p:cNvPr>
            <p:cNvSpPr>
              <a:spLocks noChangeShapeType="1"/>
            </p:cNvSpPr>
            <p:nvPr/>
          </p:nvSpPr>
          <p:spPr bwMode="auto">
            <a:xfrm>
              <a:off x="2342972" y="4023518"/>
              <a:ext cx="0" cy="58738"/>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01" name="Line 192">
              <a:extLst>
                <a:ext uri="{FF2B5EF4-FFF2-40B4-BE49-F238E27FC236}">
                  <a16:creationId xmlns:a16="http://schemas.microsoft.com/office/drawing/2014/main" id="{FA3AFF4A-02FB-49AB-953D-62E98FAD26F3}"/>
                </a:ext>
              </a:extLst>
            </p:cNvPr>
            <p:cNvSpPr>
              <a:spLocks noChangeShapeType="1"/>
            </p:cNvSpPr>
            <p:nvPr/>
          </p:nvSpPr>
          <p:spPr bwMode="auto">
            <a:xfrm>
              <a:off x="2331859" y="4023518"/>
              <a:ext cx="22225"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02" name="Freeform 193">
              <a:extLst>
                <a:ext uri="{FF2B5EF4-FFF2-40B4-BE49-F238E27FC236}">
                  <a16:creationId xmlns:a16="http://schemas.microsoft.com/office/drawing/2014/main" id="{48099961-1C5A-4480-8F03-80389137ACBA}"/>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03" name="Freeform 194">
              <a:extLst>
                <a:ext uri="{FF2B5EF4-FFF2-40B4-BE49-F238E27FC236}">
                  <a16:creationId xmlns:a16="http://schemas.microsoft.com/office/drawing/2014/main" id="{B96B69DA-D0B4-4094-8CD2-CCEF12251B9B}"/>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04" name="Freeform 195">
              <a:extLst>
                <a:ext uri="{FF2B5EF4-FFF2-40B4-BE49-F238E27FC236}">
                  <a16:creationId xmlns:a16="http://schemas.microsoft.com/office/drawing/2014/main" id="{093CF80D-41C4-472A-A871-63CEDF371534}"/>
                </a:ext>
              </a:extLst>
            </p:cNvPr>
            <p:cNvSpPr>
              <a:spLocks/>
            </p:cNvSpPr>
            <p:nvPr/>
          </p:nvSpPr>
          <p:spPr bwMode="auto">
            <a:xfrm>
              <a:off x="1785759" y="41711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05" name="Freeform 196">
              <a:extLst>
                <a:ext uri="{FF2B5EF4-FFF2-40B4-BE49-F238E27FC236}">
                  <a16:creationId xmlns:a16="http://schemas.microsoft.com/office/drawing/2014/main" id="{61292EC9-6A49-4177-9A19-6EF6B1AF6B2A}"/>
                </a:ext>
              </a:extLst>
            </p:cNvPr>
            <p:cNvSpPr>
              <a:spLocks/>
            </p:cNvSpPr>
            <p:nvPr/>
          </p:nvSpPr>
          <p:spPr bwMode="auto">
            <a:xfrm>
              <a:off x="1785759" y="41711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06" name="Freeform 197">
              <a:extLst>
                <a:ext uri="{FF2B5EF4-FFF2-40B4-BE49-F238E27FC236}">
                  <a16:creationId xmlns:a16="http://schemas.microsoft.com/office/drawing/2014/main" id="{FFB8A12F-D283-468F-83A6-5F3B1123617E}"/>
                </a:ext>
              </a:extLst>
            </p:cNvPr>
            <p:cNvSpPr>
              <a:spLocks/>
            </p:cNvSpPr>
            <p:nvPr/>
          </p:nvSpPr>
          <p:spPr bwMode="auto">
            <a:xfrm>
              <a:off x="1790522" y="4302918"/>
              <a:ext cx="22225" cy="20638"/>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07" name="Freeform 198">
              <a:extLst>
                <a:ext uri="{FF2B5EF4-FFF2-40B4-BE49-F238E27FC236}">
                  <a16:creationId xmlns:a16="http://schemas.microsoft.com/office/drawing/2014/main" id="{FE9FC6BD-D8DB-42B6-B774-CC71DF80B640}"/>
                </a:ext>
              </a:extLst>
            </p:cNvPr>
            <p:cNvSpPr>
              <a:spLocks/>
            </p:cNvSpPr>
            <p:nvPr/>
          </p:nvSpPr>
          <p:spPr bwMode="auto">
            <a:xfrm>
              <a:off x="1790522" y="4302918"/>
              <a:ext cx="22225" cy="20638"/>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08" name="Freeform 199">
              <a:extLst>
                <a:ext uri="{FF2B5EF4-FFF2-40B4-BE49-F238E27FC236}">
                  <a16:creationId xmlns:a16="http://schemas.microsoft.com/office/drawing/2014/main" id="{D35DB873-245F-4682-9A77-188D9430D878}"/>
                </a:ext>
              </a:extLst>
            </p:cNvPr>
            <p:cNvSpPr>
              <a:spLocks/>
            </p:cNvSpPr>
            <p:nvPr/>
          </p:nvSpPr>
          <p:spPr bwMode="auto">
            <a:xfrm>
              <a:off x="1812747" y="41457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09" name="Freeform 200">
              <a:extLst>
                <a:ext uri="{FF2B5EF4-FFF2-40B4-BE49-F238E27FC236}">
                  <a16:creationId xmlns:a16="http://schemas.microsoft.com/office/drawing/2014/main" id="{D4806B3C-4953-4689-9B4C-F627BC39B02A}"/>
                </a:ext>
              </a:extLst>
            </p:cNvPr>
            <p:cNvSpPr>
              <a:spLocks/>
            </p:cNvSpPr>
            <p:nvPr/>
          </p:nvSpPr>
          <p:spPr bwMode="auto">
            <a:xfrm>
              <a:off x="1812747" y="41457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10" name="Freeform 201">
              <a:extLst>
                <a:ext uri="{FF2B5EF4-FFF2-40B4-BE49-F238E27FC236}">
                  <a16:creationId xmlns:a16="http://schemas.microsoft.com/office/drawing/2014/main" id="{812953E6-A2A3-4F36-AD47-559B42354BF0}"/>
                </a:ext>
              </a:extLst>
            </p:cNvPr>
            <p:cNvSpPr>
              <a:spLocks/>
            </p:cNvSpPr>
            <p:nvPr/>
          </p:nvSpPr>
          <p:spPr bwMode="auto">
            <a:xfrm>
              <a:off x="1968322" y="4152105"/>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11" name="Freeform 202">
              <a:extLst>
                <a:ext uri="{FF2B5EF4-FFF2-40B4-BE49-F238E27FC236}">
                  <a16:creationId xmlns:a16="http://schemas.microsoft.com/office/drawing/2014/main" id="{54A8AB1B-09B9-4782-9431-A65EFF2DBD3E}"/>
                </a:ext>
              </a:extLst>
            </p:cNvPr>
            <p:cNvSpPr>
              <a:spLocks/>
            </p:cNvSpPr>
            <p:nvPr/>
          </p:nvSpPr>
          <p:spPr bwMode="auto">
            <a:xfrm>
              <a:off x="1968322" y="4152105"/>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12" name="Freeform 203">
              <a:extLst>
                <a:ext uri="{FF2B5EF4-FFF2-40B4-BE49-F238E27FC236}">
                  <a16:creationId xmlns:a16="http://schemas.microsoft.com/office/drawing/2014/main" id="{D5133411-3FA8-40B8-97E4-15D64D38B6D0}"/>
                </a:ext>
              </a:extLst>
            </p:cNvPr>
            <p:cNvSpPr>
              <a:spLocks/>
            </p:cNvSpPr>
            <p:nvPr/>
          </p:nvSpPr>
          <p:spPr bwMode="auto">
            <a:xfrm>
              <a:off x="2150884" y="4142580"/>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13" name="Freeform 204">
              <a:extLst>
                <a:ext uri="{FF2B5EF4-FFF2-40B4-BE49-F238E27FC236}">
                  <a16:creationId xmlns:a16="http://schemas.microsoft.com/office/drawing/2014/main" id="{9312E063-54DD-4D82-975D-F4141152320E}"/>
                </a:ext>
              </a:extLst>
            </p:cNvPr>
            <p:cNvSpPr>
              <a:spLocks/>
            </p:cNvSpPr>
            <p:nvPr/>
          </p:nvSpPr>
          <p:spPr bwMode="auto">
            <a:xfrm>
              <a:off x="2150884" y="4142580"/>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614" name="Freeform 205">
              <a:extLst>
                <a:ext uri="{FF2B5EF4-FFF2-40B4-BE49-F238E27FC236}">
                  <a16:creationId xmlns:a16="http://schemas.microsoft.com/office/drawing/2014/main" id="{EC0FA770-2802-4EB0-A1C5-A8E96C3006D0}"/>
                </a:ext>
              </a:extLst>
            </p:cNvPr>
            <p:cNvSpPr>
              <a:spLocks/>
            </p:cNvSpPr>
            <p:nvPr/>
          </p:nvSpPr>
          <p:spPr bwMode="auto">
            <a:xfrm>
              <a:off x="2331859" y="40822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15" name="Freeform 206">
              <a:extLst>
                <a:ext uri="{FF2B5EF4-FFF2-40B4-BE49-F238E27FC236}">
                  <a16:creationId xmlns:a16="http://schemas.microsoft.com/office/drawing/2014/main" id="{D6B82CD3-4DD9-4C33-B0FD-EDB436120D77}"/>
                </a:ext>
              </a:extLst>
            </p:cNvPr>
            <p:cNvSpPr>
              <a:spLocks/>
            </p:cNvSpPr>
            <p:nvPr/>
          </p:nvSpPr>
          <p:spPr bwMode="auto">
            <a:xfrm>
              <a:off x="2331859" y="40822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30" name="Group 429">
            <a:extLst>
              <a:ext uri="{FF2B5EF4-FFF2-40B4-BE49-F238E27FC236}">
                <a16:creationId xmlns:a16="http://schemas.microsoft.com/office/drawing/2014/main" id="{30651E41-2839-4779-BE2C-5895EED7E8C6}"/>
              </a:ext>
            </a:extLst>
          </p:cNvPr>
          <p:cNvGrpSpPr/>
          <p:nvPr/>
        </p:nvGrpSpPr>
        <p:grpSpPr>
          <a:xfrm>
            <a:off x="6639672" y="15781315"/>
            <a:ext cx="2155450" cy="1028155"/>
            <a:chOff x="1785759" y="4120355"/>
            <a:chExt cx="568325" cy="211138"/>
          </a:xfrm>
        </p:grpSpPr>
        <p:sp>
          <p:nvSpPr>
            <p:cNvPr id="566" name="Freeform 207">
              <a:extLst>
                <a:ext uri="{FF2B5EF4-FFF2-40B4-BE49-F238E27FC236}">
                  <a16:creationId xmlns:a16="http://schemas.microsoft.com/office/drawing/2014/main" id="{4F55510F-5BFF-46BE-B167-AF21C7090156}"/>
                </a:ext>
              </a:extLst>
            </p:cNvPr>
            <p:cNvSpPr>
              <a:spLocks/>
            </p:cNvSpPr>
            <p:nvPr/>
          </p:nvSpPr>
          <p:spPr bwMode="auto">
            <a:xfrm>
              <a:off x="1796872" y="4158455"/>
              <a:ext cx="546100" cy="163513"/>
            </a:xfrm>
            <a:custGeom>
              <a:avLst/>
              <a:gdLst>
                <a:gd name="T0" fmla="*/ 0 w 717"/>
                <a:gd name="T1" fmla="*/ 213 h 213"/>
                <a:gd name="T2" fmla="*/ 0 w 717"/>
                <a:gd name="T3" fmla="*/ 213 h 213"/>
                <a:gd name="T4" fmla="*/ 0 w 717"/>
                <a:gd name="T5" fmla="*/ 50 h 213"/>
                <a:gd name="T6" fmla="*/ 6 w 717"/>
                <a:gd name="T7" fmla="*/ 127 h 213"/>
                <a:gd name="T8" fmla="*/ 35 w 717"/>
                <a:gd name="T9" fmla="*/ 0 h 213"/>
                <a:gd name="T10" fmla="*/ 239 w 717"/>
                <a:gd name="T11" fmla="*/ 43 h 213"/>
                <a:gd name="T12" fmla="*/ 478 w 717"/>
                <a:gd name="T13" fmla="*/ 112 h 213"/>
                <a:gd name="T14" fmla="*/ 717 w 717"/>
                <a:gd name="T15" fmla="*/ 162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213">
                  <a:moveTo>
                    <a:pt x="0" y="213"/>
                  </a:moveTo>
                  <a:lnTo>
                    <a:pt x="0" y="213"/>
                  </a:lnTo>
                  <a:lnTo>
                    <a:pt x="0" y="50"/>
                  </a:lnTo>
                  <a:lnTo>
                    <a:pt x="6" y="127"/>
                  </a:lnTo>
                  <a:lnTo>
                    <a:pt x="35" y="0"/>
                  </a:lnTo>
                  <a:lnTo>
                    <a:pt x="239" y="43"/>
                  </a:lnTo>
                  <a:lnTo>
                    <a:pt x="478" y="112"/>
                  </a:lnTo>
                  <a:lnTo>
                    <a:pt x="717" y="162"/>
                  </a:lnTo>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67" name="Line 208">
              <a:extLst>
                <a:ext uri="{FF2B5EF4-FFF2-40B4-BE49-F238E27FC236}">
                  <a16:creationId xmlns:a16="http://schemas.microsoft.com/office/drawing/2014/main" id="{979F1727-C211-4B3B-A3E4-149845CC4B1A}"/>
                </a:ext>
              </a:extLst>
            </p:cNvPr>
            <p:cNvSpPr>
              <a:spLocks noChangeShapeType="1"/>
            </p:cNvSpPr>
            <p:nvPr/>
          </p:nvSpPr>
          <p:spPr bwMode="auto">
            <a:xfrm>
              <a:off x="1796872" y="4171155"/>
              <a:ext cx="0" cy="14288"/>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68" name="Line 209">
              <a:extLst>
                <a:ext uri="{FF2B5EF4-FFF2-40B4-BE49-F238E27FC236}">
                  <a16:creationId xmlns:a16="http://schemas.microsoft.com/office/drawing/2014/main" id="{82C3D34B-A0A2-43BB-871E-74617A706EC4}"/>
                </a:ext>
              </a:extLst>
            </p:cNvPr>
            <p:cNvSpPr>
              <a:spLocks noChangeShapeType="1"/>
            </p:cNvSpPr>
            <p:nvPr/>
          </p:nvSpPr>
          <p:spPr bwMode="auto">
            <a:xfrm>
              <a:off x="1785759" y="4171155"/>
              <a:ext cx="22225"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69" name="Line 210">
              <a:extLst>
                <a:ext uri="{FF2B5EF4-FFF2-40B4-BE49-F238E27FC236}">
                  <a16:creationId xmlns:a16="http://schemas.microsoft.com/office/drawing/2014/main" id="{86A61EA3-58CE-4440-B6A6-A1CD5B2D1DBD}"/>
                </a:ext>
              </a:extLst>
            </p:cNvPr>
            <p:cNvSpPr>
              <a:spLocks noChangeShapeType="1"/>
            </p:cNvSpPr>
            <p:nvPr/>
          </p:nvSpPr>
          <p:spPr bwMode="auto">
            <a:xfrm>
              <a:off x="1801634" y="4190205"/>
              <a:ext cx="0" cy="53975"/>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0" name="Line 211">
              <a:extLst>
                <a:ext uri="{FF2B5EF4-FFF2-40B4-BE49-F238E27FC236}">
                  <a16:creationId xmlns:a16="http://schemas.microsoft.com/office/drawing/2014/main" id="{43ACFE81-3130-44E6-86B1-E32C423315AB}"/>
                </a:ext>
              </a:extLst>
            </p:cNvPr>
            <p:cNvSpPr>
              <a:spLocks noChangeShapeType="1"/>
            </p:cNvSpPr>
            <p:nvPr/>
          </p:nvSpPr>
          <p:spPr bwMode="auto">
            <a:xfrm>
              <a:off x="1790522" y="4190205"/>
              <a:ext cx="22225"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1" name="Line 212">
              <a:extLst>
                <a:ext uri="{FF2B5EF4-FFF2-40B4-BE49-F238E27FC236}">
                  <a16:creationId xmlns:a16="http://schemas.microsoft.com/office/drawing/2014/main" id="{58067147-2699-4793-8470-CCD2A2FCBB6A}"/>
                </a:ext>
              </a:extLst>
            </p:cNvPr>
            <p:cNvSpPr>
              <a:spLocks noChangeShapeType="1"/>
            </p:cNvSpPr>
            <p:nvPr/>
          </p:nvSpPr>
          <p:spPr bwMode="auto">
            <a:xfrm>
              <a:off x="1823859" y="4120355"/>
              <a:ext cx="0" cy="28575"/>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2" name="Line 213">
              <a:extLst>
                <a:ext uri="{FF2B5EF4-FFF2-40B4-BE49-F238E27FC236}">
                  <a16:creationId xmlns:a16="http://schemas.microsoft.com/office/drawing/2014/main" id="{9367E7A4-ED72-4F92-BEE2-BBE377E2B31A}"/>
                </a:ext>
              </a:extLst>
            </p:cNvPr>
            <p:cNvSpPr>
              <a:spLocks noChangeShapeType="1"/>
            </p:cNvSpPr>
            <p:nvPr/>
          </p:nvSpPr>
          <p:spPr bwMode="auto">
            <a:xfrm>
              <a:off x="1812747" y="4120355"/>
              <a:ext cx="22225"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3" name="Line 214">
              <a:extLst>
                <a:ext uri="{FF2B5EF4-FFF2-40B4-BE49-F238E27FC236}">
                  <a16:creationId xmlns:a16="http://schemas.microsoft.com/office/drawing/2014/main" id="{0E0B161C-F9A2-46D6-B004-DFFD979A4355}"/>
                </a:ext>
              </a:extLst>
            </p:cNvPr>
            <p:cNvSpPr>
              <a:spLocks noChangeShapeType="1"/>
            </p:cNvSpPr>
            <p:nvPr/>
          </p:nvSpPr>
          <p:spPr bwMode="auto">
            <a:xfrm>
              <a:off x="1979434" y="4158455"/>
              <a:ext cx="0" cy="22225"/>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4" name="Line 215">
              <a:extLst>
                <a:ext uri="{FF2B5EF4-FFF2-40B4-BE49-F238E27FC236}">
                  <a16:creationId xmlns:a16="http://schemas.microsoft.com/office/drawing/2014/main" id="{E8ED0AEB-4951-487C-92AC-B648998C8AB2}"/>
                </a:ext>
              </a:extLst>
            </p:cNvPr>
            <p:cNvSpPr>
              <a:spLocks noChangeShapeType="1"/>
            </p:cNvSpPr>
            <p:nvPr/>
          </p:nvSpPr>
          <p:spPr bwMode="auto">
            <a:xfrm>
              <a:off x="1968322" y="4158455"/>
              <a:ext cx="20638"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5" name="Line 216">
              <a:extLst>
                <a:ext uri="{FF2B5EF4-FFF2-40B4-BE49-F238E27FC236}">
                  <a16:creationId xmlns:a16="http://schemas.microsoft.com/office/drawing/2014/main" id="{ED35AD3C-7183-41C2-A3B6-4BE935793C66}"/>
                </a:ext>
              </a:extLst>
            </p:cNvPr>
            <p:cNvSpPr>
              <a:spLocks noChangeShapeType="1"/>
            </p:cNvSpPr>
            <p:nvPr/>
          </p:nvSpPr>
          <p:spPr bwMode="auto">
            <a:xfrm>
              <a:off x="2160409" y="4196555"/>
              <a:ext cx="0" cy="36513"/>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6" name="Line 217">
              <a:extLst>
                <a:ext uri="{FF2B5EF4-FFF2-40B4-BE49-F238E27FC236}">
                  <a16:creationId xmlns:a16="http://schemas.microsoft.com/office/drawing/2014/main" id="{E2BE01C8-F301-46B7-B6BE-C351CA40B5D1}"/>
                </a:ext>
              </a:extLst>
            </p:cNvPr>
            <p:cNvSpPr>
              <a:spLocks noChangeShapeType="1"/>
            </p:cNvSpPr>
            <p:nvPr/>
          </p:nvSpPr>
          <p:spPr bwMode="auto">
            <a:xfrm>
              <a:off x="2150884" y="4196555"/>
              <a:ext cx="20638"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7" name="Line 218">
              <a:extLst>
                <a:ext uri="{FF2B5EF4-FFF2-40B4-BE49-F238E27FC236}">
                  <a16:creationId xmlns:a16="http://schemas.microsoft.com/office/drawing/2014/main" id="{E5D47B59-7195-441E-AE86-480B267535C2}"/>
                </a:ext>
              </a:extLst>
            </p:cNvPr>
            <p:cNvSpPr>
              <a:spLocks noChangeShapeType="1"/>
            </p:cNvSpPr>
            <p:nvPr/>
          </p:nvSpPr>
          <p:spPr bwMode="auto">
            <a:xfrm>
              <a:off x="2342972" y="4244180"/>
              <a:ext cx="0" cy="26988"/>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8" name="Line 219">
              <a:extLst>
                <a:ext uri="{FF2B5EF4-FFF2-40B4-BE49-F238E27FC236}">
                  <a16:creationId xmlns:a16="http://schemas.microsoft.com/office/drawing/2014/main" id="{DD979D27-78E1-44E2-8DD6-B18951C2BC58}"/>
                </a:ext>
              </a:extLst>
            </p:cNvPr>
            <p:cNvSpPr>
              <a:spLocks noChangeShapeType="1"/>
            </p:cNvSpPr>
            <p:nvPr/>
          </p:nvSpPr>
          <p:spPr bwMode="auto">
            <a:xfrm>
              <a:off x="2331859" y="4244180"/>
              <a:ext cx="22225"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79" name="Freeform 220">
              <a:extLst>
                <a:ext uri="{FF2B5EF4-FFF2-40B4-BE49-F238E27FC236}">
                  <a16:creationId xmlns:a16="http://schemas.microsoft.com/office/drawing/2014/main" id="{A4BFD373-F0F2-43AA-90F5-331DAEA9C8FC}"/>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80" name="Freeform 221">
              <a:extLst>
                <a:ext uri="{FF2B5EF4-FFF2-40B4-BE49-F238E27FC236}">
                  <a16:creationId xmlns:a16="http://schemas.microsoft.com/office/drawing/2014/main" id="{9D3A73C2-CA78-487C-8559-13FFDF604DD8}"/>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81" name="Freeform 222">
              <a:extLst>
                <a:ext uri="{FF2B5EF4-FFF2-40B4-BE49-F238E27FC236}">
                  <a16:creationId xmlns:a16="http://schemas.microsoft.com/office/drawing/2014/main" id="{62060E90-2E75-4548-A6AF-6EE49630BFFF}"/>
                </a:ext>
              </a:extLst>
            </p:cNvPr>
            <p:cNvSpPr>
              <a:spLocks/>
            </p:cNvSpPr>
            <p:nvPr/>
          </p:nvSpPr>
          <p:spPr bwMode="auto">
            <a:xfrm>
              <a:off x="1785759" y="4185443"/>
              <a:ext cx="22225" cy="22225"/>
            </a:xfrm>
            <a:custGeom>
              <a:avLst/>
              <a:gdLst>
                <a:gd name="T0" fmla="*/ 14 w 29"/>
                <a:gd name="T1" fmla="*/ 0 h 29"/>
                <a:gd name="T2" fmla="*/ 29 w 29"/>
                <a:gd name="T3" fmla="*/ 15 h 29"/>
                <a:gd name="T4" fmla="*/ 14 w 29"/>
                <a:gd name="T5" fmla="*/ 29 h 29"/>
                <a:gd name="T6" fmla="*/ 0 w 29"/>
                <a:gd name="T7" fmla="*/ 15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82" name="Freeform 223">
              <a:extLst>
                <a:ext uri="{FF2B5EF4-FFF2-40B4-BE49-F238E27FC236}">
                  <a16:creationId xmlns:a16="http://schemas.microsoft.com/office/drawing/2014/main" id="{475E283D-8B77-487A-9FDF-32FD2B67DF9E}"/>
                </a:ext>
              </a:extLst>
            </p:cNvPr>
            <p:cNvSpPr>
              <a:spLocks/>
            </p:cNvSpPr>
            <p:nvPr/>
          </p:nvSpPr>
          <p:spPr bwMode="auto">
            <a:xfrm>
              <a:off x="1785759" y="4185443"/>
              <a:ext cx="22225" cy="22225"/>
            </a:xfrm>
            <a:custGeom>
              <a:avLst/>
              <a:gdLst>
                <a:gd name="T0" fmla="*/ 14 w 29"/>
                <a:gd name="T1" fmla="*/ 0 h 29"/>
                <a:gd name="T2" fmla="*/ 29 w 29"/>
                <a:gd name="T3" fmla="*/ 15 h 29"/>
                <a:gd name="T4" fmla="*/ 14 w 29"/>
                <a:gd name="T5" fmla="*/ 29 h 29"/>
                <a:gd name="T6" fmla="*/ 0 w 29"/>
                <a:gd name="T7" fmla="*/ 15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5"/>
                  </a:lnTo>
                  <a:lnTo>
                    <a:pt x="14" y="29"/>
                  </a:lnTo>
                  <a:lnTo>
                    <a:pt x="0" y="15"/>
                  </a:lnTo>
                  <a:lnTo>
                    <a:pt x="14"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83" name="Freeform 224">
              <a:extLst>
                <a:ext uri="{FF2B5EF4-FFF2-40B4-BE49-F238E27FC236}">
                  <a16:creationId xmlns:a16="http://schemas.microsoft.com/office/drawing/2014/main" id="{D9EFBDE4-29E9-4434-9837-33EE47400ECA}"/>
                </a:ext>
              </a:extLst>
            </p:cNvPr>
            <p:cNvSpPr>
              <a:spLocks/>
            </p:cNvSpPr>
            <p:nvPr/>
          </p:nvSpPr>
          <p:spPr bwMode="auto">
            <a:xfrm>
              <a:off x="1790522" y="4244180"/>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84" name="Freeform 225">
              <a:extLst>
                <a:ext uri="{FF2B5EF4-FFF2-40B4-BE49-F238E27FC236}">
                  <a16:creationId xmlns:a16="http://schemas.microsoft.com/office/drawing/2014/main" id="{9A5E4898-7F77-47B8-A851-5984FD0B30AD}"/>
                </a:ext>
              </a:extLst>
            </p:cNvPr>
            <p:cNvSpPr>
              <a:spLocks/>
            </p:cNvSpPr>
            <p:nvPr/>
          </p:nvSpPr>
          <p:spPr bwMode="auto">
            <a:xfrm>
              <a:off x="1790522" y="4244180"/>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85" name="Freeform 226">
              <a:extLst>
                <a:ext uri="{FF2B5EF4-FFF2-40B4-BE49-F238E27FC236}">
                  <a16:creationId xmlns:a16="http://schemas.microsoft.com/office/drawing/2014/main" id="{552E2445-966A-451A-9F48-602CEEF9251B}"/>
                </a:ext>
              </a:extLst>
            </p:cNvPr>
            <p:cNvSpPr>
              <a:spLocks/>
            </p:cNvSpPr>
            <p:nvPr/>
          </p:nvSpPr>
          <p:spPr bwMode="auto">
            <a:xfrm>
              <a:off x="1812747" y="4148930"/>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86" name="Freeform 227">
              <a:extLst>
                <a:ext uri="{FF2B5EF4-FFF2-40B4-BE49-F238E27FC236}">
                  <a16:creationId xmlns:a16="http://schemas.microsoft.com/office/drawing/2014/main" id="{9B5424CB-A31E-40EF-9293-E722D66562DE}"/>
                </a:ext>
              </a:extLst>
            </p:cNvPr>
            <p:cNvSpPr>
              <a:spLocks/>
            </p:cNvSpPr>
            <p:nvPr/>
          </p:nvSpPr>
          <p:spPr bwMode="auto">
            <a:xfrm>
              <a:off x="1812747" y="4148930"/>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87" name="Freeform 228">
              <a:extLst>
                <a:ext uri="{FF2B5EF4-FFF2-40B4-BE49-F238E27FC236}">
                  <a16:creationId xmlns:a16="http://schemas.microsoft.com/office/drawing/2014/main" id="{6725C5AE-831A-4A84-91F9-D37BFCE0A3FD}"/>
                </a:ext>
              </a:extLst>
            </p:cNvPr>
            <p:cNvSpPr>
              <a:spLocks/>
            </p:cNvSpPr>
            <p:nvPr/>
          </p:nvSpPr>
          <p:spPr bwMode="auto">
            <a:xfrm>
              <a:off x="1968322" y="4180680"/>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88" name="Freeform 229">
              <a:extLst>
                <a:ext uri="{FF2B5EF4-FFF2-40B4-BE49-F238E27FC236}">
                  <a16:creationId xmlns:a16="http://schemas.microsoft.com/office/drawing/2014/main" id="{3C95326F-E0E0-4E84-93B9-BF3BBCB68EB5}"/>
                </a:ext>
              </a:extLst>
            </p:cNvPr>
            <p:cNvSpPr>
              <a:spLocks/>
            </p:cNvSpPr>
            <p:nvPr/>
          </p:nvSpPr>
          <p:spPr bwMode="auto">
            <a:xfrm>
              <a:off x="1968322" y="4180680"/>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89" name="Freeform 230">
              <a:extLst>
                <a:ext uri="{FF2B5EF4-FFF2-40B4-BE49-F238E27FC236}">
                  <a16:creationId xmlns:a16="http://schemas.microsoft.com/office/drawing/2014/main" id="{9C685369-C7A6-49BC-87C8-B1E044D4C007}"/>
                </a:ext>
              </a:extLst>
            </p:cNvPr>
            <p:cNvSpPr>
              <a:spLocks/>
            </p:cNvSpPr>
            <p:nvPr/>
          </p:nvSpPr>
          <p:spPr bwMode="auto">
            <a:xfrm>
              <a:off x="2150884" y="4233068"/>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90" name="Freeform 231">
              <a:extLst>
                <a:ext uri="{FF2B5EF4-FFF2-40B4-BE49-F238E27FC236}">
                  <a16:creationId xmlns:a16="http://schemas.microsoft.com/office/drawing/2014/main" id="{9B31EF83-FD96-406F-B2A8-D405C73EE42B}"/>
                </a:ext>
              </a:extLst>
            </p:cNvPr>
            <p:cNvSpPr>
              <a:spLocks/>
            </p:cNvSpPr>
            <p:nvPr/>
          </p:nvSpPr>
          <p:spPr bwMode="auto">
            <a:xfrm>
              <a:off x="2150884" y="4233068"/>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91" name="Freeform 232">
              <a:extLst>
                <a:ext uri="{FF2B5EF4-FFF2-40B4-BE49-F238E27FC236}">
                  <a16:creationId xmlns:a16="http://schemas.microsoft.com/office/drawing/2014/main" id="{121E275B-5E47-4B74-96DD-72637261F736}"/>
                </a:ext>
              </a:extLst>
            </p:cNvPr>
            <p:cNvSpPr>
              <a:spLocks/>
            </p:cNvSpPr>
            <p:nvPr/>
          </p:nvSpPr>
          <p:spPr bwMode="auto">
            <a:xfrm>
              <a:off x="2331859" y="4271168"/>
              <a:ext cx="22225" cy="22225"/>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92" name="Freeform 233">
              <a:extLst>
                <a:ext uri="{FF2B5EF4-FFF2-40B4-BE49-F238E27FC236}">
                  <a16:creationId xmlns:a16="http://schemas.microsoft.com/office/drawing/2014/main" id="{239F2280-B9CF-4434-BC40-D30A0DD66124}"/>
                </a:ext>
              </a:extLst>
            </p:cNvPr>
            <p:cNvSpPr>
              <a:spLocks/>
            </p:cNvSpPr>
            <p:nvPr/>
          </p:nvSpPr>
          <p:spPr bwMode="auto">
            <a:xfrm>
              <a:off x="2331859" y="4271168"/>
              <a:ext cx="22225" cy="22225"/>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31" name="Group 430">
            <a:extLst>
              <a:ext uri="{FF2B5EF4-FFF2-40B4-BE49-F238E27FC236}">
                <a16:creationId xmlns:a16="http://schemas.microsoft.com/office/drawing/2014/main" id="{D478D362-D222-4ADD-93D1-7A7677AF9FE1}"/>
              </a:ext>
            </a:extLst>
          </p:cNvPr>
          <p:cNvGrpSpPr/>
          <p:nvPr/>
        </p:nvGrpSpPr>
        <p:grpSpPr>
          <a:xfrm>
            <a:off x="6639672" y="15224722"/>
            <a:ext cx="2155450" cy="1584748"/>
            <a:chOff x="1785759" y="4006055"/>
            <a:chExt cx="568325" cy="325438"/>
          </a:xfrm>
        </p:grpSpPr>
        <p:sp>
          <p:nvSpPr>
            <p:cNvPr id="539" name="Freeform 234">
              <a:extLst>
                <a:ext uri="{FF2B5EF4-FFF2-40B4-BE49-F238E27FC236}">
                  <a16:creationId xmlns:a16="http://schemas.microsoft.com/office/drawing/2014/main" id="{CF548FA7-82A9-4258-9DEF-863E2E822364}"/>
                </a:ext>
              </a:extLst>
            </p:cNvPr>
            <p:cNvSpPr>
              <a:spLocks/>
            </p:cNvSpPr>
            <p:nvPr/>
          </p:nvSpPr>
          <p:spPr bwMode="auto">
            <a:xfrm>
              <a:off x="1796872" y="4033043"/>
              <a:ext cx="546100" cy="288925"/>
            </a:xfrm>
            <a:custGeom>
              <a:avLst/>
              <a:gdLst>
                <a:gd name="T0" fmla="*/ 0 w 717"/>
                <a:gd name="T1" fmla="*/ 379 h 379"/>
                <a:gd name="T2" fmla="*/ 0 w 717"/>
                <a:gd name="T3" fmla="*/ 379 h 379"/>
                <a:gd name="T4" fmla="*/ 0 w 717"/>
                <a:gd name="T5" fmla="*/ 165 h 379"/>
                <a:gd name="T6" fmla="*/ 6 w 717"/>
                <a:gd name="T7" fmla="*/ 219 h 379"/>
                <a:gd name="T8" fmla="*/ 35 w 717"/>
                <a:gd name="T9" fmla="*/ 8 h 379"/>
                <a:gd name="T10" fmla="*/ 239 w 717"/>
                <a:gd name="T11" fmla="*/ 26 h 379"/>
                <a:gd name="T12" fmla="*/ 478 w 717"/>
                <a:gd name="T13" fmla="*/ 14 h 379"/>
                <a:gd name="T14" fmla="*/ 717 w 717"/>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379">
                  <a:moveTo>
                    <a:pt x="0" y="379"/>
                  </a:moveTo>
                  <a:lnTo>
                    <a:pt x="0" y="379"/>
                  </a:lnTo>
                  <a:lnTo>
                    <a:pt x="0" y="165"/>
                  </a:lnTo>
                  <a:lnTo>
                    <a:pt x="6" y="219"/>
                  </a:lnTo>
                  <a:lnTo>
                    <a:pt x="35" y="8"/>
                  </a:lnTo>
                  <a:lnTo>
                    <a:pt x="239" y="26"/>
                  </a:lnTo>
                  <a:lnTo>
                    <a:pt x="478" y="14"/>
                  </a:lnTo>
                  <a:lnTo>
                    <a:pt x="717" y="0"/>
                  </a:lnTo>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0" name="Line 235">
              <a:extLst>
                <a:ext uri="{FF2B5EF4-FFF2-40B4-BE49-F238E27FC236}">
                  <a16:creationId xmlns:a16="http://schemas.microsoft.com/office/drawing/2014/main" id="{17FE48B2-626C-41F9-A08F-95225C610EE3}"/>
                </a:ext>
              </a:extLst>
            </p:cNvPr>
            <p:cNvSpPr>
              <a:spLocks noChangeShapeType="1"/>
            </p:cNvSpPr>
            <p:nvPr/>
          </p:nvSpPr>
          <p:spPr bwMode="auto">
            <a:xfrm>
              <a:off x="1796872" y="4101305"/>
              <a:ext cx="0" cy="46038"/>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1" name="Line 236">
              <a:extLst>
                <a:ext uri="{FF2B5EF4-FFF2-40B4-BE49-F238E27FC236}">
                  <a16:creationId xmlns:a16="http://schemas.microsoft.com/office/drawing/2014/main" id="{1D89391A-EDF2-47E9-AFA2-C0C1B573C382}"/>
                </a:ext>
              </a:extLst>
            </p:cNvPr>
            <p:cNvSpPr>
              <a:spLocks noChangeShapeType="1"/>
            </p:cNvSpPr>
            <p:nvPr/>
          </p:nvSpPr>
          <p:spPr bwMode="auto">
            <a:xfrm>
              <a:off x="1785759" y="4101305"/>
              <a:ext cx="22225"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2" name="Line 237">
              <a:extLst>
                <a:ext uri="{FF2B5EF4-FFF2-40B4-BE49-F238E27FC236}">
                  <a16:creationId xmlns:a16="http://schemas.microsoft.com/office/drawing/2014/main" id="{A8314A23-BFCB-4D4C-981F-546ABC04032C}"/>
                </a:ext>
              </a:extLst>
            </p:cNvPr>
            <p:cNvSpPr>
              <a:spLocks noChangeShapeType="1"/>
            </p:cNvSpPr>
            <p:nvPr/>
          </p:nvSpPr>
          <p:spPr bwMode="auto">
            <a:xfrm>
              <a:off x="1801634" y="4155280"/>
              <a:ext cx="0" cy="33338"/>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3" name="Line 238">
              <a:extLst>
                <a:ext uri="{FF2B5EF4-FFF2-40B4-BE49-F238E27FC236}">
                  <a16:creationId xmlns:a16="http://schemas.microsoft.com/office/drawing/2014/main" id="{27E1B04D-6691-491E-A156-225F10AB1C89}"/>
                </a:ext>
              </a:extLst>
            </p:cNvPr>
            <p:cNvSpPr>
              <a:spLocks noChangeShapeType="1"/>
            </p:cNvSpPr>
            <p:nvPr/>
          </p:nvSpPr>
          <p:spPr bwMode="auto">
            <a:xfrm>
              <a:off x="1790522" y="4155280"/>
              <a:ext cx="22225"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4" name="Line 239">
              <a:extLst>
                <a:ext uri="{FF2B5EF4-FFF2-40B4-BE49-F238E27FC236}">
                  <a16:creationId xmlns:a16="http://schemas.microsoft.com/office/drawing/2014/main" id="{E4F1542A-2A44-4E4B-9132-3622800F1118}"/>
                </a:ext>
              </a:extLst>
            </p:cNvPr>
            <p:cNvSpPr>
              <a:spLocks noChangeShapeType="1"/>
            </p:cNvSpPr>
            <p:nvPr/>
          </p:nvSpPr>
          <p:spPr bwMode="auto">
            <a:xfrm>
              <a:off x="1823859" y="4012405"/>
              <a:ext cx="0" cy="14288"/>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5" name="Line 240">
              <a:extLst>
                <a:ext uri="{FF2B5EF4-FFF2-40B4-BE49-F238E27FC236}">
                  <a16:creationId xmlns:a16="http://schemas.microsoft.com/office/drawing/2014/main" id="{51F11799-2E0C-41F4-B724-90EA9826BA77}"/>
                </a:ext>
              </a:extLst>
            </p:cNvPr>
            <p:cNvSpPr>
              <a:spLocks noChangeShapeType="1"/>
            </p:cNvSpPr>
            <p:nvPr/>
          </p:nvSpPr>
          <p:spPr bwMode="auto">
            <a:xfrm>
              <a:off x="1812747" y="4012405"/>
              <a:ext cx="22225"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6" name="Line 241">
              <a:extLst>
                <a:ext uri="{FF2B5EF4-FFF2-40B4-BE49-F238E27FC236}">
                  <a16:creationId xmlns:a16="http://schemas.microsoft.com/office/drawing/2014/main" id="{3502E823-DBD9-4EF9-ABBB-D61A38912728}"/>
                </a:ext>
              </a:extLst>
            </p:cNvPr>
            <p:cNvSpPr>
              <a:spLocks noChangeShapeType="1"/>
            </p:cNvSpPr>
            <p:nvPr/>
          </p:nvSpPr>
          <p:spPr bwMode="auto">
            <a:xfrm>
              <a:off x="1979434" y="4023518"/>
              <a:ext cx="0" cy="174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7" name="Line 242">
              <a:extLst>
                <a:ext uri="{FF2B5EF4-FFF2-40B4-BE49-F238E27FC236}">
                  <a16:creationId xmlns:a16="http://schemas.microsoft.com/office/drawing/2014/main" id="{7A83A054-4E09-4628-AEB8-596876F1343A}"/>
                </a:ext>
              </a:extLst>
            </p:cNvPr>
            <p:cNvSpPr>
              <a:spLocks noChangeShapeType="1"/>
            </p:cNvSpPr>
            <p:nvPr/>
          </p:nvSpPr>
          <p:spPr bwMode="auto">
            <a:xfrm>
              <a:off x="1968322" y="4023518"/>
              <a:ext cx="20638"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8" name="Line 243">
              <a:extLst>
                <a:ext uri="{FF2B5EF4-FFF2-40B4-BE49-F238E27FC236}">
                  <a16:creationId xmlns:a16="http://schemas.microsoft.com/office/drawing/2014/main" id="{B0F176DD-4F6D-4D50-AB67-AF5197FA39B7}"/>
                </a:ext>
              </a:extLst>
            </p:cNvPr>
            <p:cNvSpPr>
              <a:spLocks noChangeShapeType="1"/>
            </p:cNvSpPr>
            <p:nvPr/>
          </p:nvSpPr>
          <p:spPr bwMode="auto">
            <a:xfrm>
              <a:off x="2160409" y="4015580"/>
              <a:ext cx="0" cy="174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49" name="Line 244">
              <a:extLst>
                <a:ext uri="{FF2B5EF4-FFF2-40B4-BE49-F238E27FC236}">
                  <a16:creationId xmlns:a16="http://schemas.microsoft.com/office/drawing/2014/main" id="{AF4238DF-E902-4138-A268-057B275779F4}"/>
                </a:ext>
              </a:extLst>
            </p:cNvPr>
            <p:cNvSpPr>
              <a:spLocks noChangeShapeType="1"/>
            </p:cNvSpPr>
            <p:nvPr/>
          </p:nvSpPr>
          <p:spPr bwMode="auto">
            <a:xfrm>
              <a:off x="2150884" y="4015580"/>
              <a:ext cx="20638"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50" name="Line 245">
              <a:extLst>
                <a:ext uri="{FF2B5EF4-FFF2-40B4-BE49-F238E27FC236}">
                  <a16:creationId xmlns:a16="http://schemas.microsoft.com/office/drawing/2014/main" id="{14E08F2F-FB99-4823-B2CB-478EA03F37DC}"/>
                </a:ext>
              </a:extLst>
            </p:cNvPr>
            <p:cNvSpPr>
              <a:spLocks noChangeShapeType="1"/>
            </p:cNvSpPr>
            <p:nvPr/>
          </p:nvSpPr>
          <p:spPr bwMode="auto">
            <a:xfrm>
              <a:off x="2342972" y="4006055"/>
              <a:ext cx="0" cy="15875"/>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51" name="Line 246">
              <a:extLst>
                <a:ext uri="{FF2B5EF4-FFF2-40B4-BE49-F238E27FC236}">
                  <a16:creationId xmlns:a16="http://schemas.microsoft.com/office/drawing/2014/main" id="{727CC013-6101-4B54-893C-13288D2DDC90}"/>
                </a:ext>
              </a:extLst>
            </p:cNvPr>
            <p:cNvSpPr>
              <a:spLocks noChangeShapeType="1"/>
            </p:cNvSpPr>
            <p:nvPr/>
          </p:nvSpPr>
          <p:spPr bwMode="auto">
            <a:xfrm>
              <a:off x="2331859" y="4006055"/>
              <a:ext cx="22225"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52" name="Freeform 247">
              <a:extLst>
                <a:ext uri="{FF2B5EF4-FFF2-40B4-BE49-F238E27FC236}">
                  <a16:creationId xmlns:a16="http://schemas.microsoft.com/office/drawing/2014/main" id="{47467553-A3CD-4B37-BB52-D82E0A64ADF5}"/>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53" name="Freeform 248">
              <a:extLst>
                <a:ext uri="{FF2B5EF4-FFF2-40B4-BE49-F238E27FC236}">
                  <a16:creationId xmlns:a16="http://schemas.microsoft.com/office/drawing/2014/main" id="{0B2E7C92-643F-4C74-B558-970E8BC69DCC}"/>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54" name="Freeform 249">
              <a:extLst>
                <a:ext uri="{FF2B5EF4-FFF2-40B4-BE49-F238E27FC236}">
                  <a16:creationId xmlns:a16="http://schemas.microsoft.com/office/drawing/2014/main" id="{3BBBEA6E-88A6-4F76-91DC-1B4E2FE3E9AA}"/>
                </a:ext>
              </a:extLst>
            </p:cNvPr>
            <p:cNvSpPr>
              <a:spLocks/>
            </p:cNvSpPr>
            <p:nvPr/>
          </p:nvSpPr>
          <p:spPr bwMode="auto">
            <a:xfrm>
              <a:off x="1785759" y="4147343"/>
              <a:ext cx="22225" cy="22225"/>
            </a:xfrm>
            <a:custGeom>
              <a:avLst/>
              <a:gdLst>
                <a:gd name="T0" fmla="*/ 14 w 29"/>
                <a:gd name="T1" fmla="*/ 0 h 29"/>
                <a:gd name="T2" fmla="*/ 29 w 29"/>
                <a:gd name="T3" fmla="*/ 14 h 29"/>
                <a:gd name="T4" fmla="*/ 14 w 29"/>
                <a:gd name="T5" fmla="*/ 29 h 29"/>
                <a:gd name="T6" fmla="*/ 0 w 29"/>
                <a:gd name="T7" fmla="*/ 14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55" name="Freeform 250">
              <a:extLst>
                <a:ext uri="{FF2B5EF4-FFF2-40B4-BE49-F238E27FC236}">
                  <a16:creationId xmlns:a16="http://schemas.microsoft.com/office/drawing/2014/main" id="{875EADFF-E23A-4D1D-8D99-A95A5B1B53A1}"/>
                </a:ext>
              </a:extLst>
            </p:cNvPr>
            <p:cNvSpPr>
              <a:spLocks/>
            </p:cNvSpPr>
            <p:nvPr/>
          </p:nvSpPr>
          <p:spPr bwMode="auto">
            <a:xfrm>
              <a:off x="1785759" y="4147343"/>
              <a:ext cx="22225" cy="22225"/>
            </a:xfrm>
            <a:custGeom>
              <a:avLst/>
              <a:gdLst>
                <a:gd name="T0" fmla="*/ 14 w 29"/>
                <a:gd name="T1" fmla="*/ 0 h 29"/>
                <a:gd name="T2" fmla="*/ 29 w 29"/>
                <a:gd name="T3" fmla="*/ 14 h 29"/>
                <a:gd name="T4" fmla="*/ 14 w 29"/>
                <a:gd name="T5" fmla="*/ 29 h 29"/>
                <a:gd name="T6" fmla="*/ 0 w 29"/>
                <a:gd name="T7" fmla="*/ 14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4"/>
                  </a:lnTo>
                  <a:lnTo>
                    <a:pt x="14" y="29"/>
                  </a:lnTo>
                  <a:lnTo>
                    <a:pt x="0" y="14"/>
                  </a:lnTo>
                  <a:lnTo>
                    <a:pt x="14"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56" name="Freeform 251">
              <a:extLst>
                <a:ext uri="{FF2B5EF4-FFF2-40B4-BE49-F238E27FC236}">
                  <a16:creationId xmlns:a16="http://schemas.microsoft.com/office/drawing/2014/main" id="{289260C3-2186-4C8D-BFD9-56AF3A2EEF29}"/>
                </a:ext>
              </a:extLst>
            </p:cNvPr>
            <p:cNvSpPr>
              <a:spLocks/>
            </p:cNvSpPr>
            <p:nvPr/>
          </p:nvSpPr>
          <p:spPr bwMode="auto">
            <a:xfrm>
              <a:off x="1790522" y="4188618"/>
              <a:ext cx="22225"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57" name="Freeform 252">
              <a:extLst>
                <a:ext uri="{FF2B5EF4-FFF2-40B4-BE49-F238E27FC236}">
                  <a16:creationId xmlns:a16="http://schemas.microsoft.com/office/drawing/2014/main" id="{C02705AE-D4F7-47AF-AB7A-559FBFDCBD4E}"/>
                </a:ext>
              </a:extLst>
            </p:cNvPr>
            <p:cNvSpPr>
              <a:spLocks/>
            </p:cNvSpPr>
            <p:nvPr/>
          </p:nvSpPr>
          <p:spPr bwMode="auto">
            <a:xfrm>
              <a:off x="1790522" y="4188618"/>
              <a:ext cx="22225"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58" name="Freeform 253">
              <a:extLst>
                <a:ext uri="{FF2B5EF4-FFF2-40B4-BE49-F238E27FC236}">
                  <a16:creationId xmlns:a16="http://schemas.microsoft.com/office/drawing/2014/main" id="{7630908D-CC60-4B9C-BC3C-01E4BC1C7913}"/>
                </a:ext>
              </a:extLst>
            </p:cNvPr>
            <p:cNvSpPr>
              <a:spLocks/>
            </p:cNvSpPr>
            <p:nvPr/>
          </p:nvSpPr>
          <p:spPr bwMode="auto">
            <a:xfrm>
              <a:off x="1812747" y="4026693"/>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59" name="Freeform 254">
              <a:extLst>
                <a:ext uri="{FF2B5EF4-FFF2-40B4-BE49-F238E27FC236}">
                  <a16:creationId xmlns:a16="http://schemas.microsoft.com/office/drawing/2014/main" id="{A1E73195-C9C1-4B5B-A31F-BBA4DAFF7653}"/>
                </a:ext>
              </a:extLst>
            </p:cNvPr>
            <p:cNvSpPr>
              <a:spLocks/>
            </p:cNvSpPr>
            <p:nvPr/>
          </p:nvSpPr>
          <p:spPr bwMode="auto">
            <a:xfrm>
              <a:off x="1812747" y="4026693"/>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60" name="Freeform 255">
              <a:extLst>
                <a:ext uri="{FF2B5EF4-FFF2-40B4-BE49-F238E27FC236}">
                  <a16:creationId xmlns:a16="http://schemas.microsoft.com/office/drawing/2014/main" id="{293D7E60-A616-4AE7-AF5E-EFD2888BEC4B}"/>
                </a:ext>
              </a:extLst>
            </p:cNvPr>
            <p:cNvSpPr>
              <a:spLocks/>
            </p:cNvSpPr>
            <p:nvPr/>
          </p:nvSpPr>
          <p:spPr bwMode="auto">
            <a:xfrm>
              <a:off x="1968322" y="4040980"/>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61" name="Freeform 256">
              <a:extLst>
                <a:ext uri="{FF2B5EF4-FFF2-40B4-BE49-F238E27FC236}">
                  <a16:creationId xmlns:a16="http://schemas.microsoft.com/office/drawing/2014/main" id="{5322E5A0-95EC-4AB5-8778-34C114D316AE}"/>
                </a:ext>
              </a:extLst>
            </p:cNvPr>
            <p:cNvSpPr>
              <a:spLocks/>
            </p:cNvSpPr>
            <p:nvPr/>
          </p:nvSpPr>
          <p:spPr bwMode="auto">
            <a:xfrm>
              <a:off x="1968322" y="4040980"/>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62" name="Freeform 257">
              <a:extLst>
                <a:ext uri="{FF2B5EF4-FFF2-40B4-BE49-F238E27FC236}">
                  <a16:creationId xmlns:a16="http://schemas.microsoft.com/office/drawing/2014/main" id="{DAD7D9DC-D01F-4E15-A9EF-8782DD2AEBCA}"/>
                </a:ext>
              </a:extLst>
            </p:cNvPr>
            <p:cNvSpPr>
              <a:spLocks/>
            </p:cNvSpPr>
            <p:nvPr/>
          </p:nvSpPr>
          <p:spPr bwMode="auto">
            <a:xfrm>
              <a:off x="2150884" y="4033043"/>
              <a:ext cx="20638" cy="20638"/>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63" name="Freeform 258">
              <a:extLst>
                <a:ext uri="{FF2B5EF4-FFF2-40B4-BE49-F238E27FC236}">
                  <a16:creationId xmlns:a16="http://schemas.microsoft.com/office/drawing/2014/main" id="{8464559A-0BD3-4656-9257-14BC016E03D8}"/>
                </a:ext>
              </a:extLst>
            </p:cNvPr>
            <p:cNvSpPr>
              <a:spLocks/>
            </p:cNvSpPr>
            <p:nvPr/>
          </p:nvSpPr>
          <p:spPr bwMode="auto">
            <a:xfrm>
              <a:off x="2150884" y="4033043"/>
              <a:ext cx="20638" cy="20638"/>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64" name="Freeform 259">
              <a:extLst>
                <a:ext uri="{FF2B5EF4-FFF2-40B4-BE49-F238E27FC236}">
                  <a16:creationId xmlns:a16="http://schemas.microsoft.com/office/drawing/2014/main" id="{0A27D501-F1E2-4A49-A850-A0E892AE50E0}"/>
                </a:ext>
              </a:extLst>
            </p:cNvPr>
            <p:cNvSpPr>
              <a:spLocks/>
            </p:cNvSpPr>
            <p:nvPr/>
          </p:nvSpPr>
          <p:spPr bwMode="auto">
            <a:xfrm>
              <a:off x="2331859" y="4021930"/>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65" name="Freeform 260">
              <a:extLst>
                <a:ext uri="{FF2B5EF4-FFF2-40B4-BE49-F238E27FC236}">
                  <a16:creationId xmlns:a16="http://schemas.microsoft.com/office/drawing/2014/main" id="{C26F52C1-E51D-482E-9C36-261469B862A6}"/>
                </a:ext>
              </a:extLst>
            </p:cNvPr>
            <p:cNvSpPr>
              <a:spLocks/>
            </p:cNvSpPr>
            <p:nvPr/>
          </p:nvSpPr>
          <p:spPr bwMode="auto">
            <a:xfrm>
              <a:off x="2331859" y="4021930"/>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32" name="Group 431">
            <a:extLst>
              <a:ext uri="{FF2B5EF4-FFF2-40B4-BE49-F238E27FC236}">
                <a16:creationId xmlns:a16="http://schemas.microsoft.com/office/drawing/2014/main" id="{FE87A521-9040-45FA-B4C0-541BA4F9CADC}"/>
              </a:ext>
            </a:extLst>
          </p:cNvPr>
          <p:cNvGrpSpPr/>
          <p:nvPr/>
        </p:nvGrpSpPr>
        <p:grpSpPr>
          <a:xfrm>
            <a:off x="6639672" y="15039191"/>
            <a:ext cx="2155450" cy="1770279"/>
            <a:chOff x="1785759" y="3967955"/>
            <a:chExt cx="568325" cy="363538"/>
          </a:xfrm>
        </p:grpSpPr>
        <p:sp>
          <p:nvSpPr>
            <p:cNvPr id="514" name="Freeform 261">
              <a:extLst>
                <a:ext uri="{FF2B5EF4-FFF2-40B4-BE49-F238E27FC236}">
                  <a16:creationId xmlns:a16="http://schemas.microsoft.com/office/drawing/2014/main" id="{A4DE92F4-27A6-4D7E-BB5B-A265315EE89A}"/>
                </a:ext>
              </a:extLst>
            </p:cNvPr>
            <p:cNvSpPr>
              <a:spLocks/>
            </p:cNvSpPr>
            <p:nvPr/>
          </p:nvSpPr>
          <p:spPr bwMode="auto">
            <a:xfrm>
              <a:off x="1796872" y="3990180"/>
              <a:ext cx="546100" cy="331788"/>
            </a:xfrm>
            <a:custGeom>
              <a:avLst/>
              <a:gdLst>
                <a:gd name="T0" fmla="*/ 0 w 717"/>
                <a:gd name="T1" fmla="*/ 434 h 434"/>
                <a:gd name="T2" fmla="*/ 0 w 717"/>
                <a:gd name="T3" fmla="*/ 434 h 434"/>
                <a:gd name="T4" fmla="*/ 0 w 717"/>
                <a:gd name="T5" fmla="*/ 258 h 434"/>
                <a:gd name="T6" fmla="*/ 6 w 717"/>
                <a:gd name="T7" fmla="*/ 162 h 434"/>
                <a:gd name="T8" fmla="*/ 35 w 717"/>
                <a:gd name="T9" fmla="*/ 0 h 434"/>
                <a:gd name="T10" fmla="*/ 239 w 717"/>
                <a:gd name="T11" fmla="*/ 56 h 434"/>
                <a:gd name="T12" fmla="*/ 478 w 717"/>
                <a:gd name="T13" fmla="*/ 32 h 434"/>
                <a:gd name="T14" fmla="*/ 717 w 717"/>
                <a:gd name="T15" fmla="*/ 56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34">
                  <a:moveTo>
                    <a:pt x="0" y="434"/>
                  </a:moveTo>
                  <a:lnTo>
                    <a:pt x="0" y="434"/>
                  </a:lnTo>
                  <a:lnTo>
                    <a:pt x="0" y="258"/>
                  </a:lnTo>
                  <a:lnTo>
                    <a:pt x="6" y="162"/>
                  </a:lnTo>
                  <a:lnTo>
                    <a:pt x="35" y="0"/>
                  </a:lnTo>
                  <a:lnTo>
                    <a:pt x="239" y="56"/>
                  </a:lnTo>
                  <a:lnTo>
                    <a:pt x="478" y="32"/>
                  </a:lnTo>
                  <a:lnTo>
                    <a:pt x="717" y="56"/>
                  </a:lnTo>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5" name="Line 262">
              <a:extLst>
                <a:ext uri="{FF2B5EF4-FFF2-40B4-BE49-F238E27FC236}">
                  <a16:creationId xmlns:a16="http://schemas.microsoft.com/office/drawing/2014/main" id="{8DCA5D2F-BEF5-46D1-AB55-2737A64DBB4A}"/>
                </a:ext>
              </a:extLst>
            </p:cNvPr>
            <p:cNvSpPr>
              <a:spLocks noChangeShapeType="1"/>
            </p:cNvSpPr>
            <p:nvPr/>
          </p:nvSpPr>
          <p:spPr bwMode="auto">
            <a:xfrm>
              <a:off x="1801634" y="4080668"/>
              <a:ext cx="0" cy="22225"/>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6" name="Line 263">
              <a:extLst>
                <a:ext uri="{FF2B5EF4-FFF2-40B4-BE49-F238E27FC236}">
                  <a16:creationId xmlns:a16="http://schemas.microsoft.com/office/drawing/2014/main" id="{3DD30E99-6BB7-41BC-8B68-B67BBF0120A0}"/>
                </a:ext>
              </a:extLst>
            </p:cNvPr>
            <p:cNvSpPr>
              <a:spLocks noChangeShapeType="1"/>
            </p:cNvSpPr>
            <p:nvPr/>
          </p:nvSpPr>
          <p:spPr bwMode="auto">
            <a:xfrm>
              <a:off x="1790522" y="4080668"/>
              <a:ext cx="22225"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7" name="Line 264">
              <a:extLst>
                <a:ext uri="{FF2B5EF4-FFF2-40B4-BE49-F238E27FC236}">
                  <a16:creationId xmlns:a16="http://schemas.microsoft.com/office/drawing/2014/main" id="{DD435580-4524-4FA6-B70B-4A862CE0DCA8}"/>
                </a:ext>
              </a:extLst>
            </p:cNvPr>
            <p:cNvSpPr>
              <a:spLocks noChangeShapeType="1"/>
            </p:cNvSpPr>
            <p:nvPr/>
          </p:nvSpPr>
          <p:spPr bwMode="auto">
            <a:xfrm>
              <a:off x="1823859" y="3967955"/>
              <a:ext cx="0" cy="1270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8" name="Line 265">
              <a:extLst>
                <a:ext uri="{FF2B5EF4-FFF2-40B4-BE49-F238E27FC236}">
                  <a16:creationId xmlns:a16="http://schemas.microsoft.com/office/drawing/2014/main" id="{0D061161-5772-40DD-BF0C-5BFEA2C21CD9}"/>
                </a:ext>
              </a:extLst>
            </p:cNvPr>
            <p:cNvSpPr>
              <a:spLocks noChangeShapeType="1"/>
            </p:cNvSpPr>
            <p:nvPr/>
          </p:nvSpPr>
          <p:spPr bwMode="auto">
            <a:xfrm>
              <a:off x="1812747" y="3967955"/>
              <a:ext cx="22225"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9" name="Line 266">
              <a:extLst>
                <a:ext uri="{FF2B5EF4-FFF2-40B4-BE49-F238E27FC236}">
                  <a16:creationId xmlns:a16="http://schemas.microsoft.com/office/drawing/2014/main" id="{C4797739-0506-41E7-A221-1CFADEA0AC76}"/>
                </a:ext>
              </a:extLst>
            </p:cNvPr>
            <p:cNvSpPr>
              <a:spLocks noChangeShapeType="1"/>
            </p:cNvSpPr>
            <p:nvPr/>
          </p:nvSpPr>
          <p:spPr bwMode="auto">
            <a:xfrm>
              <a:off x="1979434" y="4018755"/>
              <a:ext cx="0" cy="4763"/>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0" name="Line 267">
              <a:extLst>
                <a:ext uri="{FF2B5EF4-FFF2-40B4-BE49-F238E27FC236}">
                  <a16:creationId xmlns:a16="http://schemas.microsoft.com/office/drawing/2014/main" id="{9A9BFD8F-7FD2-484A-8FCF-6D3694D87647}"/>
                </a:ext>
              </a:extLst>
            </p:cNvPr>
            <p:cNvSpPr>
              <a:spLocks noChangeShapeType="1"/>
            </p:cNvSpPr>
            <p:nvPr/>
          </p:nvSpPr>
          <p:spPr bwMode="auto">
            <a:xfrm>
              <a:off x="1968322" y="4018755"/>
              <a:ext cx="20638"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1" name="Line 268">
              <a:extLst>
                <a:ext uri="{FF2B5EF4-FFF2-40B4-BE49-F238E27FC236}">
                  <a16:creationId xmlns:a16="http://schemas.microsoft.com/office/drawing/2014/main" id="{E59FB0C4-D882-460B-8F91-93A596E539BB}"/>
                </a:ext>
              </a:extLst>
            </p:cNvPr>
            <p:cNvSpPr>
              <a:spLocks noChangeShapeType="1"/>
            </p:cNvSpPr>
            <p:nvPr/>
          </p:nvSpPr>
          <p:spPr bwMode="auto">
            <a:xfrm>
              <a:off x="2160409" y="3972718"/>
              <a:ext cx="0" cy="3175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2" name="Line 269">
              <a:extLst>
                <a:ext uri="{FF2B5EF4-FFF2-40B4-BE49-F238E27FC236}">
                  <a16:creationId xmlns:a16="http://schemas.microsoft.com/office/drawing/2014/main" id="{BA10DDF1-B0CA-45E9-A23C-E7DE396A493F}"/>
                </a:ext>
              </a:extLst>
            </p:cNvPr>
            <p:cNvSpPr>
              <a:spLocks noChangeShapeType="1"/>
            </p:cNvSpPr>
            <p:nvPr/>
          </p:nvSpPr>
          <p:spPr bwMode="auto">
            <a:xfrm>
              <a:off x="2150884" y="3972718"/>
              <a:ext cx="20638"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3" name="Line 270">
              <a:extLst>
                <a:ext uri="{FF2B5EF4-FFF2-40B4-BE49-F238E27FC236}">
                  <a16:creationId xmlns:a16="http://schemas.microsoft.com/office/drawing/2014/main" id="{E0C6DC18-81A2-411F-B8DF-20C0004D2781}"/>
                </a:ext>
              </a:extLst>
            </p:cNvPr>
            <p:cNvSpPr>
              <a:spLocks noChangeShapeType="1"/>
            </p:cNvSpPr>
            <p:nvPr/>
          </p:nvSpPr>
          <p:spPr bwMode="auto">
            <a:xfrm>
              <a:off x="2342972" y="4013993"/>
              <a:ext cx="0" cy="7938"/>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4" name="Line 271">
              <a:extLst>
                <a:ext uri="{FF2B5EF4-FFF2-40B4-BE49-F238E27FC236}">
                  <a16:creationId xmlns:a16="http://schemas.microsoft.com/office/drawing/2014/main" id="{E1C5D806-2B31-48B6-AA86-C2AB8EDC5E75}"/>
                </a:ext>
              </a:extLst>
            </p:cNvPr>
            <p:cNvSpPr>
              <a:spLocks noChangeShapeType="1"/>
            </p:cNvSpPr>
            <p:nvPr/>
          </p:nvSpPr>
          <p:spPr bwMode="auto">
            <a:xfrm>
              <a:off x="2331859" y="4013993"/>
              <a:ext cx="22225"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5" name="Freeform 272">
              <a:extLst>
                <a:ext uri="{FF2B5EF4-FFF2-40B4-BE49-F238E27FC236}">
                  <a16:creationId xmlns:a16="http://schemas.microsoft.com/office/drawing/2014/main" id="{8867FEB5-F684-491D-BABF-F0CAE0B0CFEB}"/>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26" name="Freeform 273">
              <a:extLst>
                <a:ext uri="{FF2B5EF4-FFF2-40B4-BE49-F238E27FC236}">
                  <a16:creationId xmlns:a16="http://schemas.microsoft.com/office/drawing/2014/main" id="{F1E6219C-DA53-4308-9301-BFB9DE26C636}"/>
                </a:ext>
              </a:extLst>
            </p:cNvPr>
            <p:cNvSpPr>
              <a:spLocks/>
            </p:cNvSpPr>
            <p:nvPr/>
          </p:nvSpPr>
          <p:spPr bwMode="auto">
            <a:xfrm>
              <a:off x="1785759" y="4310855"/>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7" name="Freeform 274">
              <a:extLst>
                <a:ext uri="{FF2B5EF4-FFF2-40B4-BE49-F238E27FC236}">
                  <a16:creationId xmlns:a16="http://schemas.microsoft.com/office/drawing/2014/main" id="{D40E7B1E-4CCF-4DBC-99C4-EEEB92ED80B4}"/>
                </a:ext>
              </a:extLst>
            </p:cNvPr>
            <p:cNvSpPr>
              <a:spLocks/>
            </p:cNvSpPr>
            <p:nvPr/>
          </p:nvSpPr>
          <p:spPr bwMode="auto">
            <a:xfrm>
              <a:off x="1785759" y="4175918"/>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28" name="Freeform 275">
              <a:extLst>
                <a:ext uri="{FF2B5EF4-FFF2-40B4-BE49-F238E27FC236}">
                  <a16:creationId xmlns:a16="http://schemas.microsoft.com/office/drawing/2014/main" id="{D610F2FA-256C-4F40-BA72-280104A7B136}"/>
                </a:ext>
              </a:extLst>
            </p:cNvPr>
            <p:cNvSpPr>
              <a:spLocks/>
            </p:cNvSpPr>
            <p:nvPr/>
          </p:nvSpPr>
          <p:spPr bwMode="auto">
            <a:xfrm>
              <a:off x="1785759" y="4175918"/>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29" name="Freeform 276">
              <a:extLst>
                <a:ext uri="{FF2B5EF4-FFF2-40B4-BE49-F238E27FC236}">
                  <a16:creationId xmlns:a16="http://schemas.microsoft.com/office/drawing/2014/main" id="{0906A88B-1B63-4D03-A363-77085182A7F2}"/>
                </a:ext>
              </a:extLst>
            </p:cNvPr>
            <p:cNvSpPr>
              <a:spLocks/>
            </p:cNvSpPr>
            <p:nvPr/>
          </p:nvSpPr>
          <p:spPr bwMode="auto">
            <a:xfrm>
              <a:off x="1790522" y="4102893"/>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30" name="Freeform 277">
              <a:extLst>
                <a:ext uri="{FF2B5EF4-FFF2-40B4-BE49-F238E27FC236}">
                  <a16:creationId xmlns:a16="http://schemas.microsoft.com/office/drawing/2014/main" id="{45F024E1-C4F2-47D5-ACBA-EA8AF60D9B0D}"/>
                </a:ext>
              </a:extLst>
            </p:cNvPr>
            <p:cNvSpPr>
              <a:spLocks/>
            </p:cNvSpPr>
            <p:nvPr/>
          </p:nvSpPr>
          <p:spPr bwMode="auto">
            <a:xfrm>
              <a:off x="1790522" y="4102893"/>
              <a:ext cx="22225"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31" name="Freeform 278">
              <a:extLst>
                <a:ext uri="{FF2B5EF4-FFF2-40B4-BE49-F238E27FC236}">
                  <a16:creationId xmlns:a16="http://schemas.microsoft.com/office/drawing/2014/main" id="{8BFB5D18-8311-431A-8E11-1E2BBE922D2D}"/>
                </a:ext>
              </a:extLst>
            </p:cNvPr>
            <p:cNvSpPr>
              <a:spLocks/>
            </p:cNvSpPr>
            <p:nvPr/>
          </p:nvSpPr>
          <p:spPr bwMode="auto">
            <a:xfrm>
              <a:off x="1812747" y="39806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32" name="Freeform 279">
              <a:extLst>
                <a:ext uri="{FF2B5EF4-FFF2-40B4-BE49-F238E27FC236}">
                  <a16:creationId xmlns:a16="http://schemas.microsoft.com/office/drawing/2014/main" id="{24FCBB68-3C79-4CB2-8EE1-B296BC3C0822}"/>
                </a:ext>
              </a:extLst>
            </p:cNvPr>
            <p:cNvSpPr>
              <a:spLocks/>
            </p:cNvSpPr>
            <p:nvPr/>
          </p:nvSpPr>
          <p:spPr bwMode="auto">
            <a:xfrm>
              <a:off x="1812747" y="3980655"/>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33" name="Freeform 281">
              <a:extLst>
                <a:ext uri="{FF2B5EF4-FFF2-40B4-BE49-F238E27FC236}">
                  <a16:creationId xmlns:a16="http://schemas.microsoft.com/office/drawing/2014/main" id="{CE62A8A1-A963-4F8A-8C34-05F151D54142}"/>
                </a:ext>
              </a:extLst>
            </p:cNvPr>
            <p:cNvSpPr>
              <a:spLocks/>
            </p:cNvSpPr>
            <p:nvPr/>
          </p:nvSpPr>
          <p:spPr bwMode="auto">
            <a:xfrm>
              <a:off x="1968322" y="4023518"/>
              <a:ext cx="20638" cy="20638"/>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34" name="Freeform 282">
              <a:extLst>
                <a:ext uri="{FF2B5EF4-FFF2-40B4-BE49-F238E27FC236}">
                  <a16:creationId xmlns:a16="http://schemas.microsoft.com/office/drawing/2014/main" id="{D35BE8EF-EAA2-498B-B40E-1C18F30ED0D2}"/>
                </a:ext>
              </a:extLst>
            </p:cNvPr>
            <p:cNvSpPr>
              <a:spLocks/>
            </p:cNvSpPr>
            <p:nvPr/>
          </p:nvSpPr>
          <p:spPr bwMode="auto">
            <a:xfrm>
              <a:off x="1968322" y="4023518"/>
              <a:ext cx="20638" cy="20638"/>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35" name="Freeform 283">
              <a:extLst>
                <a:ext uri="{FF2B5EF4-FFF2-40B4-BE49-F238E27FC236}">
                  <a16:creationId xmlns:a16="http://schemas.microsoft.com/office/drawing/2014/main" id="{195317E8-DDBA-46A8-8458-EDE7F5F58B42}"/>
                </a:ext>
              </a:extLst>
            </p:cNvPr>
            <p:cNvSpPr>
              <a:spLocks/>
            </p:cNvSpPr>
            <p:nvPr/>
          </p:nvSpPr>
          <p:spPr bwMode="auto">
            <a:xfrm>
              <a:off x="2150884" y="4004468"/>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36" name="Freeform 284">
              <a:extLst>
                <a:ext uri="{FF2B5EF4-FFF2-40B4-BE49-F238E27FC236}">
                  <a16:creationId xmlns:a16="http://schemas.microsoft.com/office/drawing/2014/main" id="{75DE8E09-2B39-4560-9DC8-D897B74D2AC8}"/>
                </a:ext>
              </a:extLst>
            </p:cNvPr>
            <p:cNvSpPr>
              <a:spLocks/>
            </p:cNvSpPr>
            <p:nvPr/>
          </p:nvSpPr>
          <p:spPr bwMode="auto">
            <a:xfrm>
              <a:off x="2150884" y="4004468"/>
              <a:ext cx="20638"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37" name="Freeform 285">
              <a:extLst>
                <a:ext uri="{FF2B5EF4-FFF2-40B4-BE49-F238E27FC236}">
                  <a16:creationId xmlns:a16="http://schemas.microsoft.com/office/drawing/2014/main" id="{25B57C80-CBB1-484B-8ACE-E9FE5B735355}"/>
                </a:ext>
              </a:extLst>
            </p:cNvPr>
            <p:cNvSpPr>
              <a:spLocks/>
            </p:cNvSpPr>
            <p:nvPr/>
          </p:nvSpPr>
          <p:spPr bwMode="auto">
            <a:xfrm>
              <a:off x="2331859" y="4021931"/>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38" name="Freeform 286">
              <a:extLst>
                <a:ext uri="{FF2B5EF4-FFF2-40B4-BE49-F238E27FC236}">
                  <a16:creationId xmlns:a16="http://schemas.microsoft.com/office/drawing/2014/main" id="{0099D435-FD27-4CC3-B623-05FA5104E41C}"/>
                </a:ext>
              </a:extLst>
            </p:cNvPr>
            <p:cNvSpPr>
              <a:spLocks/>
            </p:cNvSpPr>
            <p:nvPr/>
          </p:nvSpPr>
          <p:spPr bwMode="auto">
            <a:xfrm>
              <a:off x="2331859" y="4021931"/>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33" name="Group 432">
            <a:extLst>
              <a:ext uri="{FF2B5EF4-FFF2-40B4-BE49-F238E27FC236}">
                <a16:creationId xmlns:a16="http://schemas.microsoft.com/office/drawing/2014/main" id="{69EC285A-DF39-49BD-8C98-15F0FE8CA116}"/>
              </a:ext>
            </a:extLst>
          </p:cNvPr>
          <p:cNvGrpSpPr/>
          <p:nvPr/>
        </p:nvGrpSpPr>
        <p:grpSpPr>
          <a:xfrm>
            <a:off x="6639672" y="14977352"/>
            <a:ext cx="2155450" cy="1832123"/>
            <a:chOff x="1785759" y="3955256"/>
            <a:chExt cx="568325" cy="376238"/>
          </a:xfrm>
        </p:grpSpPr>
        <p:sp>
          <p:nvSpPr>
            <p:cNvPr id="487" name="Freeform 287">
              <a:extLst>
                <a:ext uri="{FF2B5EF4-FFF2-40B4-BE49-F238E27FC236}">
                  <a16:creationId xmlns:a16="http://schemas.microsoft.com/office/drawing/2014/main" id="{6C7E079E-2D4F-4097-9D96-F1A066E838C5}"/>
                </a:ext>
              </a:extLst>
            </p:cNvPr>
            <p:cNvSpPr>
              <a:spLocks/>
            </p:cNvSpPr>
            <p:nvPr/>
          </p:nvSpPr>
          <p:spPr bwMode="auto">
            <a:xfrm>
              <a:off x="1796872" y="4026693"/>
              <a:ext cx="546100" cy="295275"/>
            </a:xfrm>
            <a:custGeom>
              <a:avLst/>
              <a:gdLst>
                <a:gd name="T0" fmla="*/ 0 w 717"/>
                <a:gd name="T1" fmla="*/ 388 h 388"/>
                <a:gd name="T2" fmla="*/ 0 w 717"/>
                <a:gd name="T3" fmla="*/ 388 h 388"/>
                <a:gd name="T4" fmla="*/ 0 w 717"/>
                <a:gd name="T5" fmla="*/ 262 h 388"/>
                <a:gd name="T6" fmla="*/ 6 w 717"/>
                <a:gd name="T7" fmla="*/ 262 h 388"/>
                <a:gd name="T8" fmla="*/ 35 w 717"/>
                <a:gd name="T9" fmla="*/ 23 h 388"/>
                <a:gd name="T10" fmla="*/ 239 w 717"/>
                <a:gd name="T11" fmla="*/ 35 h 388"/>
                <a:gd name="T12" fmla="*/ 478 w 717"/>
                <a:gd name="T13" fmla="*/ 74 h 388"/>
                <a:gd name="T14" fmla="*/ 717 w 717"/>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388">
                  <a:moveTo>
                    <a:pt x="0" y="388"/>
                  </a:moveTo>
                  <a:lnTo>
                    <a:pt x="0" y="388"/>
                  </a:lnTo>
                  <a:lnTo>
                    <a:pt x="0" y="262"/>
                  </a:lnTo>
                  <a:lnTo>
                    <a:pt x="6" y="262"/>
                  </a:lnTo>
                  <a:lnTo>
                    <a:pt x="35" y="23"/>
                  </a:lnTo>
                  <a:lnTo>
                    <a:pt x="239" y="35"/>
                  </a:lnTo>
                  <a:lnTo>
                    <a:pt x="478" y="74"/>
                  </a:lnTo>
                  <a:lnTo>
                    <a:pt x="717" y="0"/>
                  </a:lnTo>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88" name="Line 288">
              <a:extLst>
                <a:ext uri="{FF2B5EF4-FFF2-40B4-BE49-F238E27FC236}">
                  <a16:creationId xmlns:a16="http://schemas.microsoft.com/office/drawing/2014/main" id="{DCA57DD1-328E-4A93-A9A1-5C74A8D25BEF}"/>
                </a:ext>
              </a:extLst>
            </p:cNvPr>
            <p:cNvSpPr>
              <a:spLocks noChangeShapeType="1"/>
            </p:cNvSpPr>
            <p:nvPr/>
          </p:nvSpPr>
          <p:spPr bwMode="auto">
            <a:xfrm>
              <a:off x="1796872" y="4209256"/>
              <a:ext cx="0" cy="4763"/>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89" name="Line 289">
              <a:extLst>
                <a:ext uri="{FF2B5EF4-FFF2-40B4-BE49-F238E27FC236}">
                  <a16:creationId xmlns:a16="http://schemas.microsoft.com/office/drawing/2014/main" id="{2322ECCA-CB84-40A6-A0B2-CFB6DF516729}"/>
                </a:ext>
              </a:extLst>
            </p:cNvPr>
            <p:cNvSpPr>
              <a:spLocks noChangeShapeType="1"/>
            </p:cNvSpPr>
            <p:nvPr/>
          </p:nvSpPr>
          <p:spPr bwMode="auto">
            <a:xfrm>
              <a:off x="1785759" y="4209256"/>
              <a:ext cx="22225"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0" name="Line 290">
              <a:extLst>
                <a:ext uri="{FF2B5EF4-FFF2-40B4-BE49-F238E27FC236}">
                  <a16:creationId xmlns:a16="http://schemas.microsoft.com/office/drawing/2014/main" id="{CB227053-CA5F-4886-B1E3-86528506D001}"/>
                </a:ext>
              </a:extLst>
            </p:cNvPr>
            <p:cNvSpPr>
              <a:spLocks noChangeShapeType="1"/>
            </p:cNvSpPr>
            <p:nvPr/>
          </p:nvSpPr>
          <p:spPr bwMode="auto">
            <a:xfrm>
              <a:off x="1801634" y="4188618"/>
              <a:ext cx="0" cy="2540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1" name="Line 291">
              <a:extLst>
                <a:ext uri="{FF2B5EF4-FFF2-40B4-BE49-F238E27FC236}">
                  <a16:creationId xmlns:a16="http://schemas.microsoft.com/office/drawing/2014/main" id="{9A4D8FA1-A542-468C-9468-84D3A43AB2EE}"/>
                </a:ext>
              </a:extLst>
            </p:cNvPr>
            <p:cNvSpPr>
              <a:spLocks noChangeShapeType="1"/>
            </p:cNvSpPr>
            <p:nvPr/>
          </p:nvSpPr>
          <p:spPr bwMode="auto">
            <a:xfrm>
              <a:off x="1790522" y="4188618"/>
              <a:ext cx="22225"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2" name="Line 292">
              <a:extLst>
                <a:ext uri="{FF2B5EF4-FFF2-40B4-BE49-F238E27FC236}">
                  <a16:creationId xmlns:a16="http://schemas.microsoft.com/office/drawing/2014/main" id="{E3B8B5BD-0B43-4F4A-ACDF-397D4D4F8A39}"/>
                </a:ext>
              </a:extLst>
            </p:cNvPr>
            <p:cNvSpPr>
              <a:spLocks noChangeShapeType="1"/>
            </p:cNvSpPr>
            <p:nvPr/>
          </p:nvSpPr>
          <p:spPr bwMode="auto">
            <a:xfrm>
              <a:off x="1823859" y="3979068"/>
              <a:ext cx="0" cy="53975"/>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3" name="Line 293">
              <a:extLst>
                <a:ext uri="{FF2B5EF4-FFF2-40B4-BE49-F238E27FC236}">
                  <a16:creationId xmlns:a16="http://schemas.microsoft.com/office/drawing/2014/main" id="{015A1736-EE66-4E2B-874C-7A1EE76EC7EF}"/>
                </a:ext>
              </a:extLst>
            </p:cNvPr>
            <p:cNvSpPr>
              <a:spLocks noChangeShapeType="1"/>
            </p:cNvSpPr>
            <p:nvPr/>
          </p:nvSpPr>
          <p:spPr bwMode="auto">
            <a:xfrm>
              <a:off x="1812747" y="3979068"/>
              <a:ext cx="22225"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4" name="Line 294">
              <a:extLst>
                <a:ext uri="{FF2B5EF4-FFF2-40B4-BE49-F238E27FC236}">
                  <a16:creationId xmlns:a16="http://schemas.microsoft.com/office/drawing/2014/main" id="{139C68EB-A3C2-439D-917A-23E40EB1EC97}"/>
                </a:ext>
              </a:extLst>
            </p:cNvPr>
            <p:cNvSpPr>
              <a:spLocks noChangeShapeType="1"/>
            </p:cNvSpPr>
            <p:nvPr/>
          </p:nvSpPr>
          <p:spPr bwMode="auto">
            <a:xfrm>
              <a:off x="1979434" y="3988593"/>
              <a:ext cx="0" cy="52388"/>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5" name="Line 295">
              <a:extLst>
                <a:ext uri="{FF2B5EF4-FFF2-40B4-BE49-F238E27FC236}">
                  <a16:creationId xmlns:a16="http://schemas.microsoft.com/office/drawing/2014/main" id="{7F294AAA-D215-4088-97D4-433901EE9209}"/>
                </a:ext>
              </a:extLst>
            </p:cNvPr>
            <p:cNvSpPr>
              <a:spLocks noChangeShapeType="1"/>
            </p:cNvSpPr>
            <p:nvPr/>
          </p:nvSpPr>
          <p:spPr bwMode="auto">
            <a:xfrm>
              <a:off x="1968322" y="3986212"/>
              <a:ext cx="20638"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6" name="Line 296">
              <a:extLst>
                <a:ext uri="{FF2B5EF4-FFF2-40B4-BE49-F238E27FC236}">
                  <a16:creationId xmlns:a16="http://schemas.microsoft.com/office/drawing/2014/main" id="{21A027B0-991B-4170-9A90-521CB4BD26B3}"/>
                </a:ext>
              </a:extLst>
            </p:cNvPr>
            <p:cNvSpPr>
              <a:spLocks noChangeShapeType="1"/>
            </p:cNvSpPr>
            <p:nvPr/>
          </p:nvSpPr>
          <p:spPr bwMode="auto">
            <a:xfrm>
              <a:off x="2160409" y="4012406"/>
              <a:ext cx="0" cy="58738"/>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7" name="Line 297">
              <a:extLst>
                <a:ext uri="{FF2B5EF4-FFF2-40B4-BE49-F238E27FC236}">
                  <a16:creationId xmlns:a16="http://schemas.microsoft.com/office/drawing/2014/main" id="{C2D999EA-52C5-4AF2-BC5C-386B697869E0}"/>
                </a:ext>
              </a:extLst>
            </p:cNvPr>
            <p:cNvSpPr>
              <a:spLocks noChangeShapeType="1"/>
            </p:cNvSpPr>
            <p:nvPr/>
          </p:nvSpPr>
          <p:spPr bwMode="auto">
            <a:xfrm>
              <a:off x="2150884" y="4012406"/>
              <a:ext cx="20638"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8" name="Line 298">
              <a:extLst>
                <a:ext uri="{FF2B5EF4-FFF2-40B4-BE49-F238E27FC236}">
                  <a16:creationId xmlns:a16="http://schemas.microsoft.com/office/drawing/2014/main" id="{B6A579B3-00C9-4E89-9B28-3347B4B53B2D}"/>
                </a:ext>
              </a:extLst>
            </p:cNvPr>
            <p:cNvSpPr>
              <a:spLocks noChangeShapeType="1"/>
            </p:cNvSpPr>
            <p:nvPr/>
          </p:nvSpPr>
          <p:spPr bwMode="auto">
            <a:xfrm>
              <a:off x="2342972" y="3955256"/>
              <a:ext cx="0" cy="58738"/>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99" name="Line 299">
              <a:extLst>
                <a:ext uri="{FF2B5EF4-FFF2-40B4-BE49-F238E27FC236}">
                  <a16:creationId xmlns:a16="http://schemas.microsoft.com/office/drawing/2014/main" id="{177CCFF6-FED9-453F-8D44-48BAD4A2AE1E}"/>
                </a:ext>
              </a:extLst>
            </p:cNvPr>
            <p:cNvSpPr>
              <a:spLocks noChangeShapeType="1"/>
            </p:cNvSpPr>
            <p:nvPr/>
          </p:nvSpPr>
          <p:spPr bwMode="auto">
            <a:xfrm>
              <a:off x="2331859" y="3955256"/>
              <a:ext cx="22225"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00" name="Freeform 300">
              <a:extLst>
                <a:ext uri="{FF2B5EF4-FFF2-40B4-BE49-F238E27FC236}">
                  <a16:creationId xmlns:a16="http://schemas.microsoft.com/office/drawing/2014/main" id="{1B553D84-B792-4FC2-B234-F397CCDEB756}"/>
                </a:ext>
              </a:extLst>
            </p:cNvPr>
            <p:cNvSpPr>
              <a:spLocks/>
            </p:cNvSpPr>
            <p:nvPr/>
          </p:nvSpPr>
          <p:spPr bwMode="auto">
            <a:xfrm>
              <a:off x="1785759" y="4310856"/>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01" name="Freeform 301">
              <a:extLst>
                <a:ext uri="{FF2B5EF4-FFF2-40B4-BE49-F238E27FC236}">
                  <a16:creationId xmlns:a16="http://schemas.microsoft.com/office/drawing/2014/main" id="{51DB8888-936B-4363-BE62-403AE1582D50}"/>
                </a:ext>
              </a:extLst>
            </p:cNvPr>
            <p:cNvSpPr>
              <a:spLocks/>
            </p:cNvSpPr>
            <p:nvPr/>
          </p:nvSpPr>
          <p:spPr bwMode="auto">
            <a:xfrm>
              <a:off x="1785759" y="4310856"/>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02" name="Freeform 302">
              <a:extLst>
                <a:ext uri="{FF2B5EF4-FFF2-40B4-BE49-F238E27FC236}">
                  <a16:creationId xmlns:a16="http://schemas.microsoft.com/office/drawing/2014/main" id="{3D99B1B2-5580-41A4-9A5C-10266FB149D4}"/>
                </a:ext>
              </a:extLst>
            </p:cNvPr>
            <p:cNvSpPr>
              <a:spLocks/>
            </p:cNvSpPr>
            <p:nvPr/>
          </p:nvSpPr>
          <p:spPr bwMode="auto">
            <a:xfrm>
              <a:off x="1785759" y="4214018"/>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03" name="Freeform 303">
              <a:extLst>
                <a:ext uri="{FF2B5EF4-FFF2-40B4-BE49-F238E27FC236}">
                  <a16:creationId xmlns:a16="http://schemas.microsoft.com/office/drawing/2014/main" id="{7E5445B1-F2EB-4CE4-AEB4-A5F0ED7AD095}"/>
                </a:ext>
              </a:extLst>
            </p:cNvPr>
            <p:cNvSpPr>
              <a:spLocks/>
            </p:cNvSpPr>
            <p:nvPr/>
          </p:nvSpPr>
          <p:spPr bwMode="auto">
            <a:xfrm>
              <a:off x="1785759" y="4214018"/>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04" name="Freeform 304">
              <a:extLst>
                <a:ext uri="{FF2B5EF4-FFF2-40B4-BE49-F238E27FC236}">
                  <a16:creationId xmlns:a16="http://schemas.microsoft.com/office/drawing/2014/main" id="{394E7034-0B77-43B1-A026-367B612B9704}"/>
                </a:ext>
              </a:extLst>
            </p:cNvPr>
            <p:cNvSpPr>
              <a:spLocks/>
            </p:cNvSpPr>
            <p:nvPr/>
          </p:nvSpPr>
          <p:spPr bwMode="auto">
            <a:xfrm>
              <a:off x="1790522" y="4214018"/>
              <a:ext cx="22225"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05" name="Freeform 305">
              <a:extLst>
                <a:ext uri="{FF2B5EF4-FFF2-40B4-BE49-F238E27FC236}">
                  <a16:creationId xmlns:a16="http://schemas.microsoft.com/office/drawing/2014/main" id="{C449CB42-D298-4E4D-A194-345776361BC0}"/>
                </a:ext>
              </a:extLst>
            </p:cNvPr>
            <p:cNvSpPr>
              <a:spLocks/>
            </p:cNvSpPr>
            <p:nvPr/>
          </p:nvSpPr>
          <p:spPr bwMode="auto">
            <a:xfrm>
              <a:off x="1790522" y="4214018"/>
              <a:ext cx="22225" cy="22225"/>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4"/>
                  </a:lnTo>
                  <a:lnTo>
                    <a:pt x="14" y="29"/>
                  </a:lnTo>
                  <a:lnTo>
                    <a:pt x="0" y="14"/>
                  </a:lnTo>
                  <a:lnTo>
                    <a:pt x="14"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06" name="Freeform 306">
              <a:extLst>
                <a:ext uri="{FF2B5EF4-FFF2-40B4-BE49-F238E27FC236}">
                  <a16:creationId xmlns:a16="http://schemas.microsoft.com/office/drawing/2014/main" id="{19B3AA7C-307E-4CDC-A73A-1955D007DF6E}"/>
                </a:ext>
              </a:extLst>
            </p:cNvPr>
            <p:cNvSpPr>
              <a:spLocks/>
            </p:cNvSpPr>
            <p:nvPr/>
          </p:nvSpPr>
          <p:spPr bwMode="auto">
            <a:xfrm>
              <a:off x="1812747" y="4033043"/>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07" name="Freeform 307">
              <a:extLst>
                <a:ext uri="{FF2B5EF4-FFF2-40B4-BE49-F238E27FC236}">
                  <a16:creationId xmlns:a16="http://schemas.microsoft.com/office/drawing/2014/main" id="{16709102-3E68-4035-B8CA-ED80D9A8840F}"/>
                </a:ext>
              </a:extLst>
            </p:cNvPr>
            <p:cNvSpPr>
              <a:spLocks/>
            </p:cNvSpPr>
            <p:nvPr/>
          </p:nvSpPr>
          <p:spPr bwMode="auto">
            <a:xfrm>
              <a:off x="1812747" y="4033043"/>
              <a:ext cx="22225"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08" name="Freeform 308">
              <a:extLst>
                <a:ext uri="{FF2B5EF4-FFF2-40B4-BE49-F238E27FC236}">
                  <a16:creationId xmlns:a16="http://schemas.microsoft.com/office/drawing/2014/main" id="{D3F42883-2C92-4408-9515-4FD616FD12B0}"/>
                </a:ext>
              </a:extLst>
            </p:cNvPr>
            <p:cNvSpPr>
              <a:spLocks/>
            </p:cNvSpPr>
            <p:nvPr/>
          </p:nvSpPr>
          <p:spPr bwMode="auto">
            <a:xfrm>
              <a:off x="1968322" y="4040981"/>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09" name="Freeform 309">
              <a:extLst>
                <a:ext uri="{FF2B5EF4-FFF2-40B4-BE49-F238E27FC236}">
                  <a16:creationId xmlns:a16="http://schemas.microsoft.com/office/drawing/2014/main" id="{31D243CB-FB70-47A6-83BE-B8C62AE8D417}"/>
                </a:ext>
              </a:extLst>
            </p:cNvPr>
            <p:cNvSpPr>
              <a:spLocks/>
            </p:cNvSpPr>
            <p:nvPr/>
          </p:nvSpPr>
          <p:spPr bwMode="auto">
            <a:xfrm>
              <a:off x="1968322" y="4040981"/>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0" name="Freeform 310">
              <a:extLst>
                <a:ext uri="{FF2B5EF4-FFF2-40B4-BE49-F238E27FC236}">
                  <a16:creationId xmlns:a16="http://schemas.microsoft.com/office/drawing/2014/main" id="{4F7B62D9-19F4-4494-9638-FCB8406B6A54}"/>
                </a:ext>
              </a:extLst>
            </p:cNvPr>
            <p:cNvSpPr>
              <a:spLocks/>
            </p:cNvSpPr>
            <p:nvPr/>
          </p:nvSpPr>
          <p:spPr bwMode="auto">
            <a:xfrm>
              <a:off x="2150884" y="4071143"/>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11" name="Freeform 311">
              <a:extLst>
                <a:ext uri="{FF2B5EF4-FFF2-40B4-BE49-F238E27FC236}">
                  <a16:creationId xmlns:a16="http://schemas.microsoft.com/office/drawing/2014/main" id="{CF630266-BCB2-442F-82A0-D0E766125471}"/>
                </a:ext>
              </a:extLst>
            </p:cNvPr>
            <p:cNvSpPr>
              <a:spLocks/>
            </p:cNvSpPr>
            <p:nvPr/>
          </p:nvSpPr>
          <p:spPr bwMode="auto">
            <a:xfrm>
              <a:off x="2150884" y="4071143"/>
              <a:ext cx="20638" cy="22225"/>
            </a:xfrm>
            <a:custGeom>
              <a:avLst/>
              <a:gdLst>
                <a:gd name="T0" fmla="*/ 14 w 28"/>
                <a:gd name="T1" fmla="*/ 0 h 28"/>
                <a:gd name="T2" fmla="*/ 28 w 28"/>
                <a:gd name="T3" fmla="*/ 14 h 28"/>
                <a:gd name="T4" fmla="*/ 14 w 28"/>
                <a:gd name="T5" fmla="*/ 28 h 28"/>
                <a:gd name="T6" fmla="*/ 0 w 28"/>
                <a:gd name="T7" fmla="*/ 14 h 28"/>
                <a:gd name="T8" fmla="*/ 14 w 28"/>
                <a:gd name="T9" fmla="*/ 0 h 28"/>
              </a:gdLst>
              <a:ahLst/>
              <a:cxnLst>
                <a:cxn ang="0">
                  <a:pos x="T0" y="T1"/>
                </a:cxn>
                <a:cxn ang="0">
                  <a:pos x="T2" y="T3"/>
                </a:cxn>
                <a:cxn ang="0">
                  <a:pos x="T4" y="T5"/>
                </a:cxn>
                <a:cxn ang="0">
                  <a:pos x="T6" y="T7"/>
                </a:cxn>
                <a:cxn ang="0">
                  <a:pos x="T8" y="T9"/>
                </a:cxn>
              </a:cxnLst>
              <a:rect l="0" t="0" r="r" b="b"/>
              <a:pathLst>
                <a:path w="28" h="28">
                  <a:moveTo>
                    <a:pt x="14" y="0"/>
                  </a:moveTo>
                  <a:lnTo>
                    <a:pt x="28" y="14"/>
                  </a:lnTo>
                  <a:lnTo>
                    <a:pt x="14" y="28"/>
                  </a:lnTo>
                  <a:lnTo>
                    <a:pt x="0" y="14"/>
                  </a:lnTo>
                  <a:lnTo>
                    <a:pt x="14"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512" name="Freeform 312">
              <a:extLst>
                <a:ext uri="{FF2B5EF4-FFF2-40B4-BE49-F238E27FC236}">
                  <a16:creationId xmlns:a16="http://schemas.microsoft.com/office/drawing/2014/main" id="{3AA1CD8B-AAF3-4E39-A190-F8846454FD42}"/>
                </a:ext>
              </a:extLst>
            </p:cNvPr>
            <p:cNvSpPr>
              <a:spLocks/>
            </p:cNvSpPr>
            <p:nvPr/>
          </p:nvSpPr>
          <p:spPr bwMode="auto">
            <a:xfrm>
              <a:off x="2331859" y="4013993"/>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13" name="Freeform 313">
              <a:extLst>
                <a:ext uri="{FF2B5EF4-FFF2-40B4-BE49-F238E27FC236}">
                  <a16:creationId xmlns:a16="http://schemas.microsoft.com/office/drawing/2014/main" id="{AE3F10DB-6F4C-4A8C-B190-B1F03106B56D}"/>
                </a:ext>
              </a:extLst>
            </p:cNvPr>
            <p:cNvSpPr>
              <a:spLocks/>
            </p:cNvSpPr>
            <p:nvPr/>
          </p:nvSpPr>
          <p:spPr bwMode="auto">
            <a:xfrm>
              <a:off x="2331859" y="4013993"/>
              <a:ext cx="22225" cy="22225"/>
            </a:xfrm>
            <a:custGeom>
              <a:avLst/>
              <a:gdLst>
                <a:gd name="T0" fmla="*/ 15 w 29"/>
                <a:gd name="T1" fmla="*/ 0 h 29"/>
                <a:gd name="T2" fmla="*/ 29 w 29"/>
                <a:gd name="T3" fmla="*/ 15 h 29"/>
                <a:gd name="T4" fmla="*/ 15 w 29"/>
                <a:gd name="T5" fmla="*/ 29 h 29"/>
                <a:gd name="T6" fmla="*/ 0 w 29"/>
                <a:gd name="T7" fmla="*/ 15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lnTo>
                    <a:pt x="29" y="15"/>
                  </a:lnTo>
                  <a:lnTo>
                    <a:pt x="15" y="29"/>
                  </a:lnTo>
                  <a:lnTo>
                    <a:pt x="0" y="15"/>
                  </a:lnTo>
                  <a:lnTo>
                    <a:pt x="15"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434" name="Group 433">
            <a:extLst>
              <a:ext uri="{FF2B5EF4-FFF2-40B4-BE49-F238E27FC236}">
                <a16:creationId xmlns:a16="http://schemas.microsoft.com/office/drawing/2014/main" id="{A153C9CC-ECFC-4300-B5AF-47D6875279D3}"/>
              </a:ext>
            </a:extLst>
          </p:cNvPr>
          <p:cNvGrpSpPr/>
          <p:nvPr/>
        </p:nvGrpSpPr>
        <p:grpSpPr>
          <a:xfrm>
            <a:off x="9379366" y="14686876"/>
            <a:ext cx="180624" cy="1708431"/>
            <a:chOff x="2576334" y="3942556"/>
            <a:chExt cx="47625" cy="350837"/>
          </a:xfrm>
        </p:grpSpPr>
        <p:sp>
          <p:nvSpPr>
            <p:cNvPr id="464" name="Line 315">
              <a:extLst>
                <a:ext uri="{FF2B5EF4-FFF2-40B4-BE49-F238E27FC236}">
                  <a16:creationId xmlns:a16="http://schemas.microsoft.com/office/drawing/2014/main" id="{C83AE5F0-ECCA-40E4-9D0F-67CD28D8EE71}"/>
                </a:ext>
              </a:extLst>
            </p:cNvPr>
            <p:cNvSpPr>
              <a:spLocks noChangeShapeType="1"/>
            </p:cNvSpPr>
            <p:nvPr/>
          </p:nvSpPr>
          <p:spPr bwMode="auto">
            <a:xfrm>
              <a:off x="2576334" y="4233068"/>
              <a:ext cx="46038"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65" name="Freeform 316">
              <a:extLst>
                <a:ext uri="{FF2B5EF4-FFF2-40B4-BE49-F238E27FC236}">
                  <a16:creationId xmlns:a16="http://schemas.microsoft.com/office/drawing/2014/main" id="{7731D8F5-7626-44DD-8CBC-CD78ACF48BB5}"/>
                </a:ext>
              </a:extLst>
            </p:cNvPr>
            <p:cNvSpPr>
              <a:spLocks/>
            </p:cNvSpPr>
            <p:nvPr/>
          </p:nvSpPr>
          <p:spPr bwMode="auto">
            <a:xfrm>
              <a:off x="2589034" y="4223543"/>
              <a:ext cx="20638"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66" name="Freeform 317">
              <a:extLst>
                <a:ext uri="{FF2B5EF4-FFF2-40B4-BE49-F238E27FC236}">
                  <a16:creationId xmlns:a16="http://schemas.microsoft.com/office/drawing/2014/main" id="{EF7B808E-15D7-4B0F-BC73-798A6AC0D4F8}"/>
                </a:ext>
              </a:extLst>
            </p:cNvPr>
            <p:cNvSpPr>
              <a:spLocks/>
            </p:cNvSpPr>
            <p:nvPr/>
          </p:nvSpPr>
          <p:spPr bwMode="auto">
            <a:xfrm>
              <a:off x="2589034" y="4223543"/>
              <a:ext cx="20638" cy="20638"/>
            </a:xfrm>
            <a:custGeom>
              <a:avLst/>
              <a:gdLst>
                <a:gd name="T0" fmla="*/ 15 w 29"/>
                <a:gd name="T1" fmla="*/ 0 h 28"/>
                <a:gd name="T2" fmla="*/ 29 w 29"/>
                <a:gd name="T3" fmla="*/ 14 h 28"/>
                <a:gd name="T4" fmla="*/ 15 w 29"/>
                <a:gd name="T5" fmla="*/ 28 h 28"/>
                <a:gd name="T6" fmla="*/ 0 w 29"/>
                <a:gd name="T7" fmla="*/ 14 h 28"/>
                <a:gd name="T8" fmla="*/ 15 w 29"/>
                <a:gd name="T9" fmla="*/ 0 h 28"/>
              </a:gdLst>
              <a:ahLst/>
              <a:cxnLst>
                <a:cxn ang="0">
                  <a:pos x="T0" y="T1"/>
                </a:cxn>
                <a:cxn ang="0">
                  <a:pos x="T2" y="T3"/>
                </a:cxn>
                <a:cxn ang="0">
                  <a:pos x="T4" y="T5"/>
                </a:cxn>
                <a:cxn ang="0">
                  <a:pos x="T6" y="T7"/>
                </a:cxn>
                <a:cxn ang="0">
                  <a:pos x="T8" y="T9"/>
                </a:cxn>
              </a:cxnLst>
              <a:rect l="0" t="0" r="r" b="b"/>
              <a:pathLst>
                <a:path w="29" h="28">
                  <a:moveTo>
                    <a:pt x="15" y="0"/>
                  </a:moveTo>
                  <a:lnTo>
                    <a:pt x="29" y="14"/>
                  </a:lnTo>
                  <a:lnTo>
                    <a:pt x="15" y="28"/>
                  </a:lnTo>
                  <a:lnTo>
                    <a:pt x="0" y="14"/>
                  </a:lnTo>
                  <a:lnTo>
                    <a:pt x="15" y="0"/>
                  </a:lnTo>
                  <a:close/>
                </a:path>
              </a:pathLst>
            </a:cu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67" name="Line 318">
              <a:extLst>
                <a:ext uri="{FF2B5EF4-FFF2-40B4-BE49-F238E27FC236}">
                  <a16:creationId xmlns:a16="http://schemas.microsoft.com/office/drawing/2014/main" id="{2DBAD83A-86DB-4B60-B706-3606FC21314B}"/>
                </a:ext>
              </a:extLst>
            </p:cNvPr>
            <p:cNvSpPr>
              <a:spLocks noChangeShapeType="1"/>
            </p:cNvSpPr>
            <p:nvPr/>
          </p:nvSpPr>
          <p:spPr bwMode="auto">
            <a:xfrm>
              <a:off x="2576334" y="4179093"/>
              <a:ext cx="47625"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68" name="Freeform 319">
              <a:extLst>
                <a:ext uri="{FF2B5EF4-FFF2-40B4-BE49-F238E27FC236}">
                  <a16:creationId xmlns:a16="http://schemas.microsoft.com/office/drawing/2014/main" id="{3C85130E-83EC-4A34-86B5-C276501BEAE8}"/>
                </a:ext>
              </a:extLst>
            </p:cNvPr>
            <p:cNvSpPr>
              <a:spLocks/>
            </p:cNvSpPr>
            <p:nvPr/>
          </p:nvSpPr>
          <p:spPr bwMode="auto">
            <a:xfrm>
              <a:off x="2589034" y="4169568"/>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69" name="Freeform 320">
              <a:extLst>
                <a:ext uri="{FF2B5EF4-FFF2-40B4-BE49-F238E27FC236}">
                  <a16:creationId xmlns:a16="http://schemas.microsoft.com/office/drawing/2014/main" id="{C310DD47-5349-4301-8458-7E9FF9C2C3B0}"/>
                </a:ext>
              </a:extLst>
            </p:cNvPr>
            <p:cNvSpPr>
              <a:spLocks/>
            </p:cNvSpPr>
            <p:nvPr/>
          </p:nvSpPr>
          <p:spPr bwMode="auto">
            <a:xfrm>
              <a:off x="2589034" y="4169568"/>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71" name="Line 321">
              <a:extLst>
                <a:ext uri="{FF2B5EF4-FFF2-40B4-BE49-F238E27FC236}">
                  <a16:creationId xmlns:a16="http://schemas.microsoft.com/office/drawing/2014/main" id="{B949E4C0-FE27-4094-BAD9-57A991E3EB58}"/>
                </a:ext>
              </a:extLst>
            </p:cNvPr>
            <p:cNvSpPr>
              <a:spLocks noChangeShapeType="1"/>
            </p:cNvSpPr>
            <p:nvPr/>
          </p:nvSpPr>
          <p:spPr bwMode="auto">
            <a:xfrm>
              <a:off x="2576334" y="4122099"/>
              <a:ext cx="47625"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72" name="Freeform 322">
              <a:extLst>
                <a:ext uri="{FF2B5EF4-FFF2-40B4-BE49-F238E27FC236}">
                  <a16:creationId xmlns:a16="http://schemas.microsoft.com/office/drawing/2014/main" id="{767613A1-9D17-4453-9FA9-D2CFF6B1E555}"/>
                </a:ext>
              </a:extLst>
            </p:cNvPr>
            <p:cNvSpPr>
              <a:spLocks/>
            </p:cNvSpPr>
            <p:nvPr/>
          </p:nvSpPr>
          <p:spPr bwMode="auto">
            <a:xfrm>
              <a:off x="2589034" y="4110987"/>
              <a:ext cx="22225" cy="20638"/>
            </a:xfrm>
            <a:custGeom>
              <a:avLst/>
              <a:gdLst>
                <a:gd name="T0" fmla="*/ 14 w 29"/>
                <a:gd name="T1" fmla="*/ 0 h 29"/>
                <a:gd name="T2" fmla="*/ 29 w 29"/>
                <a:gd name="T3" fmla="*/ 15 h 29"/>
                <a:gd name="T4" fmla="*/ 14 w 29"/>
                <a:gd name="T5" fmla="*/ 29 h 29"/>
                <a:gd name="T6" fmla="*/ 0 w 29"/>
                <a:gd name="T7" fmla="*/ 15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73" name="Freeform 323">
              <a:extLst>
                <a:ext uri="{FF2B5EF4-FFF2-40B4-BE49-F238E27FC236}">
                  <a16:creationId xmlns:a16="http://schemas.microsoft.com/office/drawing/2014/main" id="{388741B9-BEDE-4B85-82CA-BC825B234CCE}"/>
                </a:ext>
              </a:extLst>
            </p:cNvPr>
            <p:cNvSpPr>
              <a:spLocks/>
            </p:cNvSpPr>
            <p:nvPr/>
          </p:nvSpPr>
          <p:spPr bwMode="auto">
            <a:xfrm>
              <a:off x="2589034" y="4110661"/>
              <a:ext cx="22225" cy="20638"/>
            </a:xfrm>
            <a:custGeom>
              <a:avLst/>
              <a:gdLst>
                <a:gd name="T0" fmla="*/ 14 w 29"/>
                <a:gd name="T1" fmla="*/ 0 h 29"/>
                <a:gd name="T2" fmla="*/ 29 w 29"/>
                <a:gd name="T3" fmla="*/ 15 h 29"/>
                <a:gd name="T4" fmla="*/ 14 w 29"/>
                <a:gd name="T5" fmla="*/ 29 h 29"/>
                <a:gd name="T6" fmla="*/ 0 w 29"/>
                <a:gd name="T7" fmla="*/ 15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5"/>
                  </a:lnTo>
                  <a:lnTo>
                    <a:pt x="14" y="29"/>
                  </a:lnTo>
                  <a:lnTo>
                    <a:pt x="0" y="15"/>
                  </a:lnTo>
                  <a:lnTo>
                    <a:pt x="14"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74" name="Line 324">
              <a:extLst>
                <a:ext uri="{FF2B5EF4-FFF2-40B4-BE49-F238E27FC236}">
                  <a16:creationId xmlns:a16="http://schemas.microsoft.com/office/drawing/2014/main" id="{688FEED2-0994-483C-9645-12D50DB41104}"/>
                </a:ext>
              </a:extLst>
            </p:cNvPr>
            <p:cNvSpPr>
              <a:spLocks noChangeShapeType="1"/>
            </p:cNvSpPr>
            <p:nvPr/>
          </p:nvSpPr>
          <p:spPr bwMode="auto">
            <a:xfrm>
              <a:off x="2576334" y="3953668"/>
              <a:ext cx="47625"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75" name="Freeform 325">
              <a:extLst>
                <a:ext uri="{FF2B5EF4-FFF2-40B4-BE49-F238E27FC236}">
                  <a16:creationId xmlns:a16="http://schemas.microsoft.com/office/drawing/2014/main" id="{CB58DFD5-FD37-4E05-8B07-3A3472A7EFA8}"/>
                </a:ext>
              </a:extLst>
            </p:cNvPr>
            <p:cNvSpPr>
              <a:spLocks/>
            </p:cNvSpPr>
            <p:nvPr/>
          </p:nvSpPr>
          <p:spPr bwMode="auto">
            <a:xfrm>
              <a:off x="2589034" y="3942556"/>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77" name="Freeform 326">
              <a:extLst>
                <a:ext uri="{FF2B5EF4-FFF2-40B4-BE49-F238E27FC236}">
                  <a16:creationId xmlns:a16="http://schemas.microsoft.com/office/drawing/2014/main" id="{1CC4E967-F172-40E0-9265-D20A85072BE6}"/>
                </a:ext>
              </a:extLst>
            </p:cNvPr>
            <p:cNvSpPr>
              <a:spLocks/>
            </p:cNvSpPr>
            <p:nvPr/>
          </p:nvSpPr>
          <p:spPr bwMode="auto">
            <a:xfrm>
              <a:off x="2589034" y="3942556"/>
              <a:ext cx="22225" cy="22225"/>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78" name="Line 327">
              <a:extLst>
                <a:ext uri="{FF2B5EF4-FFF2-40B4-BE49-F238E27FC236}">
                  <a16:creationId xmlns:a16="http://schemas.microsoft.com/office/drawing/2014/main" id="{C7738F5F-E72E-4182-8CDB-6A3F512428CC}"/>
                </a:ext>
              </a:extLst>
            </p:cNvPr>
            <p:cNvSpPr>
              <a:spLocks noChangeShapeType="1"/>
            </p:cNvSpPr>
            <p:nvPr/>
          </p:nvSpPr>
          <p:spPr bwMode="auto">
            <a:xfrm>
              <a:off x="2576334" y="4010818"/>
              <a:ext cx="47625"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79" name="Freeform 328">
              <a:extLst>
                <a:ext uri="{FF2B5EF4-FFF2-40B4-BE49-F238E27FC236}">
                  <a16:creationId xmlns:a16="http://schemas.microsoft.com/office/drawing/2014/main" id="{D47748CD-2957-480A-AAD7-F18D62B8D00D}"/>
                </a:ext>
              </a:extLst>
            </p:cNvPr>
            <p:cNvSpPr>
              <a:spLocks/>
            </p:cNvSpPr>
            <p:nvPr/>
          </p:nvSpPr>
          <p:spPr bwMode="auto">
            <a:xfrm>
              <a:off x="2589034" y="4001293"/>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80" name="Freeform 329">
              <a:extLst>
                <a:ext uri="{FF2B5EF4-FFF2-40B4-BE49-F238E27FC236}">
                  <a16:creationId xmlns:a16="http://schemas.microsoft.com/office/drawing/2014/main" id="{A30AC2EA-FC98-4E22-8E6B-79A84DE2AAF0}"/>
                </a:ext>
              </a:extLst>
            </p:cNvPr>
            <p:cNvSpPr>
              <a:spLocks/>
            </p:cNvSpPr>
            <p:nvPr/>
          </p:nvSpPr>
          <p:spPr bwMode="auto">
            <a:xfrm>
              <a:off x="2589034" y="4001293"/>
              <a:ext cx="22225" cy="20638"/>
            </a:xfrm>
            <a:custGeom>
              <a:avLst/>
              <a:gdLst>
                <a:gd name="T0" fmla="*/ 14 w 29"/>
                <a:gd name="T1" fmla="*/ 0 h 28"/>
                <a:gd name="T2" fmla="*/ 29 w 29"/>
                <a:gd name="T3" fmla="*/ 14 h 28"/>
                <a:gd name="T4" fmla="*/ 14 w 29"/>
                <a:gd name="T5" fmla="*/ 28 h 28"/>
                <a:gd name="T6" fmla="*/ 0 w 29"/>
                <a:gd name="T7" fmla="*/ 14 h 28"/>
                <a:gd name="T8" fmla="*/ 14 w 29"/>
                <a:gd name="T9" fmla="*/ 0 h 28"/>
              </a:gdLst>
              <a:ahLst/>
              <a:cxnLst>
                <a:cxn ang="0">
                  <a:pos x="T0" y="T1"/>
                </a:cxn>
                <a:cxn ang="0">
                  <a:pos x="T2" y="T3"/>
                </a:cxn>
                <a:cxn ang="0">
                  <a:pos x="T4" y="T5"/>
                </a:cxn>
                <a:cxn ang="0">
                  <a:pos x="T6" y="T7"/>
                </a:cxn>
                <a:cxn ang="0">
                  <a:pos x="T8" y="T9"/>
                </a:cxn>
              </a:cxnLst>
              <a:rect l="0" t="0" r="r" b="b"/>
              <a:pathLst>
                <a:path w="29" h="28">
                  <a:moveTo>
                    <a:pt x="14" y="0"/>
                  </a:moveTo>
                  <a:lnTo>
                    <a:pt x="29" y="14"/>
                  </a:lnTo>
                  <a:lnTo>
                    <a:pt x="14" y="28"/>
                  </a:lnTo>
                  <a:lnTo>
                    <a:pt x="0" y="14"/>
                  </a:lnTo>
                  <a:lnTo>
                    <a:pt x="14" y="0"/>
                  </a:lnTo>
                  <a:close/>
                </a:path>
              </a:pathLst>
            </a:cu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81" name="Line 330">
              <a:extLst>
                <a:ext uri="{FF2B5EF4-FFF2-40B4-BE49-F238E27FC236}">
                  <a16:creationId xmlns:a16="http://schemas.microsoft.com/office/drawing/2014/main" id="{1DFCA468-8B66-4E74-A90D-8AC8A198EB52}"/>
                </a:ext>
              </a:extLst>
            </p:cNvPr>
            <p:cNvSpPr>
              <a:spLocks noChangeShapeType="1"/>
            </p:cNvSpPr>
            <p:nvPr/>
          </p:nvSpPr>
          <p:spPr bwMode="auto">
            <a:xfrm>
              <a:off x="2576334" y="4069556"/>
              <a:ext cx="47625" cy="0"/>
            </a:xfrm>
            <a:prstGeom prst="line">
              <a:avLst/>
            </a:prstGeom>
            <a:noFill/>
            <a:ln w="1588" cap="flat">
              <a:solidFill>
                <a:srgbClr val="F9649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82" name="Freeform 331">
              <a:extLst>
                <a:ext uri="{FF2B5EF4-FFF2-40B4-BE49-F238E27FC236}">
                  <a16:creationId xmlns:a16="http://schemas.microsoft.com/office/drawing/2014/main" id="{6ADE6F33-D285-405F-AE4B-62160D282C0E}"/>
                </a:ext>
              </a:extLst>
            </p:cNvPr>
            <p:cNvSpPr>
              <a:spLocks/>
            </p:cNvSpPr>
            <p:nvPr/>
          </p:nvSpPr>
          <p:spPr bwMode="auto">
            <a:xfrm>
              <a:off x="2589034" y="4058443"/>
              <a:ext cx="22225" cy="22225"/>
            </a:xfrm>
            <a:custGeom>
              <a:avLst/>
              <a:gdLst>
                <a:gd name="T0" fmla="*/ 14 w 29"/>
                <a:gd name="T1" fmla="*/ 0 h 29"/>
                <a:gd name="T2" fmla="*/ 29 w 29"/>
                <a:gd name="T3" fmla="*/ 14 h 29"/>
                <a:gd name="T4" fmla="*/ 14 w 29"/>
                <a:gd name="T5" fmla="*/ 29 h 29"/>
                <a:gd name="T6" fmla="*/ 0 w 29"/>
                <a:gd name="T7" fmla="*/ 14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4"/>
                  </a:lnTo>
                  <a:lnTo>
                    <a:pt x="14" y="29"/>
                  </a:lnTo>
                  <a:lnTo>
                    <a:pt x="0" y="1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83" name="Freeform 332">
              <a:extLst>
                <a:ext uri="{FF2B5EF4-FFF2-40B4-BE49-F238E27FC236}">
                  <a16:creationId xmlns:a16="http://schemas.microsoft.com/office/drawing/2014/main" id="{CE77DF8F-8920-4758-85D0-AC9F7ABF41E8}"/>
                </a:ext>
              </a:extLst>
            </p:cNvPr>
            <p:cNvSpPr>
              <a:spLocks/>
            </p:cNvSpPr>
            <p:nvPr/>
          </p:nvSpPr>
          <p:spPr bwMode="auto">
            <a:xfrm>
              <a:off x="2589034" y="4058443"/>
              <a:ext cx="22225" cy="22225"/>
            </a:xfrm>
            <a:custGeom>
              <a:avLst/>
              <a:gdLst>
                <a:gd name="T0" fmla="*/ 14 w 29"/>
                <a:gd name="T1" fmla="*/ 0 h 29"/>
                <a:gd name="T2" fmla="*/ 29 w 29"/>
                <a:gd name="T3" fmla="*/ 14 h 29"/>
                <a:gd name="T4" fmla="*/ 14 w 29"/>
                <a:gd name="T5" fmla="*/ 29 h 29"/>
                <a:gd name="T6" fmla="*/ 0 w 29"/>
                <a:gd name="T7" fmla="*/ 14 h 29"/>
                <a:gd name="T8" fmla="*/ 14 w 29"/>
                <a:gd name="T9" fmla="*/ 0 h 29"/>
              </a:gdLst>
              <a:ahLst/>
              <a:cxnLst>
                <a:cxn ang="0">
                  <a:pos x="T0" y="T1"/>
                </a:cxn>
                <a:cxn ang="0">
                  <a:pos x="T2" y="T3"/>
                </a:cxn>
                <a:cxn ang="0">
                  <a:pos x="T4" y="T5"/>
                </a:cxn>
                <a:cxn ang="0">
                  <a:pos x="T6" y="T7"/>
                </a:cxn>
                <a:cxn ang="0">
                  <a:pos x="T8" y="T9"/>
                </a:cxn>
              </a:cxnLst>
              <a:rect l="0" t="0" r="r" b="b"/>
              <a:pathLst>
                <a:path w="29" h="29">
                  <a:moveTo>
                    <a:pt x="14" y="0"/>
                  </a:moveTo>
                  <a:lnTo>
                    <a:pt x="29" y="14"/>
                  </a:lnTo>
                  <a:lnTo>
                    <a:pt x="14" y="29"/>
                  </a:lnTo>
                  <a:lnTo>
                    <a:pt x="0" y="14"/>
                  </a:lnTo>
                  <a:lnTo>
                    <a:pt x="14" y="0"/>
                  </a:lnTo>
                  <a:close/>
                </a:path>
              </a:pathLst>
            </a:custGeom>
            <a:noFill/>
            <a:ln w="1588" cap="flat">
              <a:solidFill>
                <a:srgbClr val="F964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84" name="Line 333">
              <a:extLst>
                <a:ext uri="{FF2B5EF4-FFF2-40B4-BE49-F238E27FC236}">
                  <a16:creationId xmlns:a16="http://schemas.microsoft.com/office/drawing/2014/main" id="{8B783916-D124-4C9B-BB26-E1F9E956E308}"/>
                </a:ext>
              </a:extLst>
            </p:cNvPr>
            <p:cNvSpPr>
              <a:spLocks noChangeShapeType="1"/>
            </p:cNvSpPr>
            <p:nvPr/>
          </p:nvSpPr>
          <p:spPr bwMode="auto">
            <a:xfrm>
              <a:off x="2576334" y="4283868"/>
              <a:ext cx="46038"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85" name="Freeform 334">
              <a:extLst>
                <a:ext uri="{FF2B5EF4-FFF2-40B4-BE49-F238E27FC236}">
                  <a16:creationId xmlns:a16="http://schemas.microsoft.com/office/drawing/2014/main" id="{EEC66091-3BB1-47F4-A8DB-2A04053F36DC}"/>
                </a:ext>
              </a:extLst>
            </p:cNvPr>
            <p:cNvSpPr>
              <a:spLocks/>
            </p:cNvSpPr>
            <p:nvPr/>
          </p:nvSpPr>
          <p:spPr bwMode="auto">
            <a:xfrm>
              <a:off x="2589034" y="4271168"/>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86" name="Freeform 335">
              <a:extLst>
                <a:ext uri="{FF2B5EF4-FFF2-40B4-BE49-F238E27FC236}">
                  <a16:creationId xmlns:a16="http://schemas.microsoft.com/office/drawing/2014/main" id="{045D836D-DB36-4B2B-9483-676B4A58A232}"/>
                </a:ext>
              </a:extLst>
            </p:cNvPr>
            <p:cNvSpPr>
              <a:spLocks/>
            </p:cNvSpPr>
            <p:nvPr/>
          </p:nvSpPr>
          <p:spPr bwMode="auto">
            <a:xfrm>
              <a:off x="2589034" y="4271168"/>
              <a:ext cx="20638" cy="22225"/>
            </a:xfrm>
            <a:custGeom>
              <a:avLst/>
              <a:gdLst>
                <a:gd name="T0" fmla="*/ 14 w 28"/>
                <a:gd name="T1" fmla="*/ 0 h 29"/>
                <a:gd name="T2" fmla="*/ 28 w 28"/>
                <a:gd name="T3" fmla="*/ 15 h 29"/>
                <a:gd name="T4" fmla="*/ 14 w 28"/>
                <a:gd name="T5" fmla="*/ 29 h 29"/>
                <a:gd name="T6" fmla="*/ 0 w 28"/>
                <a:gd name="T7" fmla="*/ 15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lnTo>
                    <a:pt x="28" y="15"/>
                  </a:lnTo>
                  <a:lnTo>
                    <a:pt x="14" y="29"/>
                  </a:lnTo>
                  <a:lnTo>
                    <a:pt x="0" y="15"/>
                  </a:lnTo>
                  <a:lnTo>
                    <a:pt x="14" y="0"/>
                  </a:lnTo>
                  <a:close/>
                </a:path>
              </a:pathLst>
            </a:cu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grpSp>
      <p:cxnSp>
        <p:nvCxnSpPr>
          <p:cNvPr id="435" name="Straight Arrow Connector 434">
            <a:extLst>
              <a:ext uri="{FF2B5EF4-FFF2-40B4-BE49-F238E27FC236}">
                <a16:creationId xmlns:a16="http://schemas.microsoft.com/office/drawing/2014/main" id="{FDDAACB4-D22D-47B6-8FB2-DB697D9F831A}"/>
              </a:ext>
            </a:extLst>
          </p:cNvPr>
          <p:cNvCxnSpPr>
            <a:cxnSpLocks/>
          </p:cNvCxnSpPr>
          <p:nvPr/>
        </p:nvCxnSpPr>
        <p:spPr>
          <a:xfrm flipV="1">
            <a:off x="6687838" y="17033467"/>
            <a:ext cx="0" cy="144000"/>
          </a:xfrm>
          <a:prstGeom prst="straightConnector1">
            <a:avLst/>
          </a:prstGeom>
          <a:ln w="38100">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B28A2E43-881A-4A82-879D-090163B0F476}"/>
              </a:ext>
            </a:extLst>
          </p:cNvPr>
          <p:cNvSpPr txBox="1"/>
          <p:nvPr/>
        </p:nvSpPr>
        <p:spPr>
          <a:xfrm>
            <a:off x="6716716" y="14500165"/>
            <a:ext cx="2386334" cy="138501"/>
          </a:xfrm>
          <a:prstGeom prst="rect">
            <a:avLst/>
          </a:prstGeom>
          <a:noFill/>
        </p:spPr>
        <p:txBody>
          <a:bodyPr wrap="square" lIns="0" tIns="0" rIns="0" bIns="0" rtlCol="0" anchor="ctr">
            <a:spAutoFit/>
          </a:bodyPr>
          <a:lstStyle/>
          <a:p>
            <a:pPr algn="ctr"/>
            <a:r>
              <a:rPr lang="en-GB" sz="900" b="1" dirty="0"/>
              <a:t>V1/V2</a:t>
            </a:r>
          </a:p>
        </p:txBody>
      </p:sp>
      <p:sp>
        <p:nvSpPr>
          <p:cNvPr id="438" name="TextBox 437">
            <a:extLst>
              <a:ext uri="{FF2B5EF4-FFF2-40B4-BE49-F238E27FC236}">
                <a16:creationId xmlns:a16="http://schemas.microsoft.com/office/drawing/2014/main" id="{D8779311-2E81-497B-9580-79D574109306}"/>
              </a:ext>
            </a:extLst>
          </p:cNvPr>
          <p:cNvSpPr txBox="1"/>
          <p:nvPr/>
        </p:nvSpPr>
        <p:spPr>
          <a:xfrm>
            <a:off x="6533125" y="16689362"/>
            <a:ext cx="64118" cy="138501"/>
          </a:xfrm>
          <a:prstGeom prst="rect">
            <a:avLst/>
          </a:prstGeom>
          <a:noFill/>
        </p:spPr>
        <p:txBody>
          <a:bodyPr wrap="none" lIns="0" tIns="0" rIns="0" bIns="0" rtlCol="0" anchor="ctr">
            <a:spAutoFit/>
          </a:bodyPr>
          <a:lstStyle/>
          <a:p>
            <a:pPr algn="r"/>
            <a:r>
              <a:rPr lang="en-GB" sz="900" b="1" dirty="0"/>
              <a:t>0</a:t>
            </a:r>
          </a:p>
        </p:txBody>
      </p:sp>
      <p:sp>
        <p:nvSpPr>
          <p:cNvPr id="440" name="TextBox 439">
            <a:extLst>
              <a:ext uri="{FF2B5EF4-FFF2-40B4-BE49-F238E27FC236}">
                <a16:creationId xmlns:a16="http://schemas.microsoft.com/office/drawing/2014/main" id="{EBE066C5-38F1-4FD3-A18A-285C61CAB7DE}"/>
              </a:ext>
            </a:extLst>
          </p:cNvPr>
          <p:cNvSpPr txBox="1"/>
          <p:nvPr/>
        </p:nvSpPr>
        <p:spPr>
          <a:xfrm rot="16200000">
            <a:off x="5149755" y="15684699"/>
            <a:ext cx="2225751" cy="138499"/>
          </a:xfrm>
          <a:prstGeom prst="rect">
            <a:avLst/>
          </a:prstGeom>
          <a:noFill/>
        </p:spPr>
        <p:txBody>
          <a:bodyPr wrap="square" lIns="0" tIns="0" rIns="0" bIns="0" rtlCol="0" anchor="ctr">
            <a:spAutoFit/>
          </a:bodyPr>
          <a:lstStyle/>
          <a:p>
            <a:pPr algn="ctr"/>
            <a:r>
              <a:rPr lang="en-GB" sz="900" b="1" dirty="0"/>
              <a:t>RO (%)</a:t>
            </a:r>
          </a:p>
        </p:txBody>
      </p:sp>
      <p:sp>
        <p:nvSpPr>
          <p:cNvPr id="441" name="TextBox 440">
            <a:extLst>
              <a:ext uri="{FF2B5EF4-FFF2-40B4-BE49-F238E27FC236}">
                <a16:creationId xmlns:a16="http://schemas.microsoft.com/office/drawing/2014/main" id="{E3DB7CF4-0E1D-43C2-8AB3-7B12C1E66D13}"/>
              </a:ext>
            </a:extLst>
          </p:cNvPr>
          <p:cNvSpPr txBox="1"/>
          <p:nvPr/>
        </p:nvSpPr>
        <p:spPr>
          <a:xfrm>
            <a:off x="6528510" y="16909983"/>
            <a:ext cx="326463" cy="138501"/>
          </a:xfrm>
          <a:prstGeom prst="rect">
            <a:avLst/>
          </a:prstGeom>
          <a:noFill/>
        </p:spPr>
        <p:txBody>
          <a:bodyPr wrap="square" lIns="0" tIns="0" rIns="0" bIns="0" rtlCol="0" anchor="ctr">
            <a:spAutoFit/>
          </a:bodyPr>
          <a:lstStyle/>
          <a:p>
            <a:pPr algn="ctr"/>
            <a:r>
              <a:rPr lang="en-GB" sz="900" b="1" dirty="0"/>
              <a:t>0</a:t>
            </a:r>
          </a:p>
        </p:txBody>
      </p:sp>
      <p:sp>
        <p:nvSpPr>
          <p:cNvPr id="442" name="TextBox 441">
            <a:extLst>
              <a:ext uri="{FF2B5EF4-FFF2-40B4-BE49-F238E27FC236}">
                <a16:creationId xmlns:a16="http://schemas.microsoft.com/office/drawing/2014/main" id="{8EA8718F-45AB-44FE-AE6B-C4CBC42976C9}"/>
              </a:ext>
            </a:extLst>
          </p:cNvPr>
          <p:cNvSpPr txBox="1"/>
          <p:nvPr/>
        </p:nvSpPr>
        <p:spPr>
          <a:xfrm>
            <a:off x="6691741" y="17048755"/>
            <a:ext cx="2475226" cy="138501"/>
          </a:xfrm>
          <a:prstGeom prst="rect">
            <a:avLst/>
          </a:prstGeom>
          <a:noFill/>
        </p:spPr>
        <p:txBody>
          <a:bodyPr wrap="square" lIns="0" tIns="0" rIns="0" bIns="0" rtlCol="0" anchor="ctr">
            <a:spAutoFit/>
          </a:bodyPr>
          <a:lstStyle/>
          <a:p>
            <a:pPr algn="ctr"/>
            <a:r>
              <a:rPr lang="en-GB" sz="900" b="1" dirty="0"/>
              <a:t>Time (days)</a:t>
            </a:r>
          </a:p>
        </p:txBody>
      </p:sp>
      <p:sp>
        <p:nvSpPr>
          <p:cNvPr id="443" name="TextBox 442">
            <a:extLst>
              <a:ext uri="{FF2B5EF4-FFF2-40B4-BE49-F238E27FC236}">
                <a16:creationId xmlns:a16="http://schemas.microsoft.com/office/drawing/2014/main" id="{55FFF37F-5518-4B03-A34C-EEE49185C88E}"/>
              </a:ext>
            </a:extLst>
          </p:cNvPr>
          <p:cNvSpPr txBox="1"/>
          <p:nvPr/>
        </p:nvSpPr>
        <p:spPr>
          <a:xfrm>
            <a:off x="7023020" y="16909983"/>
            <a:ext cx="326463" cy="138501"/>
          </a:xfrm>
          <a:prstGeom prst="rect">
            <a:avLst/>
          </a:prstGeom>
          <a:noFill/>
        </p:spPr>
        <p:txBody>
          <a:bodyPr wrap="square" lIns="0" tIns="0" rIns="0" bIns="0" rtlCol="0" anchor="ctr">
            <a:spAutoFit/>
          </a:bodyPr>
          <a:lstStyle/>
          <a:p>
            <a:pPr algn="ctr"/>
            <a:r>
              <a:rPr lang="en-GB" sz="900" b="1" dirty="0"/>
              <a:t>5</a:t>
            </a:r>
          </a:p>
        </p:txBody>
      </p:sp>
      <p:sp>
        <p:nvSpPr>
          <p:cNvPr id="444" name="TextBox 443">
            <a:extLst>
              <a:ext uri="{FF2B5EF4-FFF2-40B4-BE49-F238E27FC236}">
                <a16:creationId xmlns:a16="http://schemas.microsoft.com/office/drawing/2014/main" id="{087A61DF-6392-42AC-A31A-0C269F7A1514}"/>
              </a:ext>
            </a:extLst>
          </p:cNvPr>
          <p:cNvSpPr txBox="1"/>
          <p:nvPr/>
        </p:nvSpPr>
        <p:spPr>
          <a:xfrm>
            <a:off x="7517531" y="16909983"/>
            <a:ext cx="326463" cy="138501"/>
          </a:xfrm>
          <a:prstGeom prst="rect">
            <a:avLst/>
          </a:prstGeom>
          <a:noFill/>
        </p:spPr>
        <p:txBody>
          <a:bodyPr wrap="square" lIns="0" tIns="0" rIns="0" bIns="0" rtlCol="0" anchor="ctr">
            <a:spAutoFit/>
          </a:bodyPr>
          <a:lstStyle/>
          <a:p>
            <a:pPr algn="ctr"/>
            <a:r>
              <a:rPr lang="en-GB" sz="900" b="1" dirty="0"/>
              <a:t>10</a:t>
            </a:r>
          </a:p>
        </p:txBody>
      </p:sp>
      <p:sp>
        <p:nvSpPr>
          <p:cNvPr id="445" name="TextBox 444">
            <a:extLst>
              <a:ext uri="{FF2B5EF4-FFF2-40B4-BE49-F238E27FC236}">
                <a16:creationId xmlns:a16="http://schemas.microsoft.com/office/drawing/2014/main" id="{8A83C67F-B6DE-497D-A36E-F6F0C46E5213}"/>
              </a:ext>
            </a:extLst>
          </p:cNvPr>
          <p:cNvSpPr txBox="1"/>
          <p:nvPr/>
        </p:nvSpPr>
        <p:spPr>
          <a:xfrm>
            <a:off x="8012041" y="16909983"/>
            <a:ext cx="326463" cy="138501"/>
          </a:xfrm>
          <a:prstGeom prst="rect">
            <a:avLst/>
          </a:prstGeom>
          <a:noFill/>
        </p:spPr>
        <p:txBody>
          <a:bodyPr wrap="square" lIns="0" tIns="0" rIns="0" bIns="0" rtlCol="0" anchor="ctr">
            <a:spAutoFit/>
          </a:bodyPr>
          <a:lstStyle/>
          <a:p>
            <a:pPr algn="ctr"/>
            <a:r>
              <a:rPr lang="en-GB" sz="900" b="1" dirty="0"/>
              <a:t>15</a:t>
            </a:r>
          </a:p>
        </p:txBody>
      </p:sp>
      <p:sp>
        <p:nvSpPr>
          <p:cNvPr id="446" name="TextBox 445">
            <a:extLst>
              <a:ext uri="{FF2B5EF4-FFF2-40B4-BE49-F238E27FC236}">
                <a16:creationId xmlns:a16="http://schemas.microsoft.com/office/drawing/2014/main" id="{E53A0B5E-EB54-41FC-8177-56CBA6146747}"/>
              </a:ext>
            </a:extLst>
          </p:cNvPr>
          <p:cNvSpPr txBox="1"/>
          <p:nvPr/>
        </p:nvSpPr>
        <p:spPr>
          <a:xfrm>
            <a:off x="8506552" y="16909983"/>
            <a:ext cx="326463" cy="138501"/>
          </a:xfrm>
          <a:prstGeom prst="rect">
            <a:avLst/>
          </a:prstGeom>
          <a:noFill/>
        </p:spPr>
        <p:txBody>
          <a:bodyPr wrap="square" lIns="0" tIns="0" rIns="0" bIns="0" rtlCol="0" anchor="ctr">
            <a:spAutoFit/>
          </a:bodyPr>
          <a:lstStyle/>
          <a:p>
            <a:pPr algn="ctr"/>
            <a:r>
              <a:rPr lang="en-GB" sz="900" b="1" dirty="0"/>
              <a:t>20</a:t>
            </a:r>
          </a:p>
        </p:txBody>
      </p:sp>
      <p:sp>
        <p:nvSpPr>
          <p:cNvPr id="447" name="TextBox 446">
            <a:extLst>
              <a:ext uri="{FF2B5EF4-FFF2-40B4-BE49-F238E27FC236}">
                <a16:creationId xmlns:a16="http://schemas.microsoft.com/office/drawing/2014/main" id="{4C3F0F7E-93D9-4618-B023-14AA78BCF631}"/>
              </a:ext>
            </a:extLst>
          </p:cNvPr>
          <p:cNvSpPr txBox="1"/>
          <p:nvPr/>
        </p:nvSpPr>
        <p:spPr>
          <a:xfrm>
            <a:off x="9001054" y="16909983"/>
            <a:ext cx="326463" cy="138501"/>
          </a:xfrm>
          <a:prstGeom prst="rect">
            <a:avLst/>
          </a:prstGeom>
          <a:noFill/>
        </p:spPr>
        <p:txBody>
          <a:bodyPr wrap="square" lIns="0" tIns="0" rIns="0" bIns="0" rtlCol="0" anchor="ctr">
            <a:spAutoFit/>
          </a:bodyPr>
          <a:lstStyle/>
          <a:p>
            <a:pPr algn="ctr"/>
            <a:r>
              <a:rPr lang="en-GB" sz="900" b="1" dirty="0"/>
              <a:t>25</a:t>
            </a:r>
          </a:p>
        </p:txBody>
      </p:sp>
      <p:sp>
        <p:nvSpPr>
          <p:cNvPr id="448" name="TextBox 447">
            <a:extLst>
              <a:ext uri="{FF2B5EF4-FFF2-40B4-BE49-F238E27FC236}">
                <a16:creationId xmlns:a16="http://schemas.microsoft.com/office/drawing/2014/main" id="{15AC0519-1990-4528-A0D7-530BE28FA437}"/>
              </a:ext>
            </a:extLst>
          </p:cNvPr>
          <p:cNvSpPr txBox="1"/>
          <p:nvPr/>
        </p:nvSpPr>
        <p:spPr>
          <a:xfrm>
            <a:off x="6469007" y="16265732"/>
            <a:ext cx="128240" cy="138501"/>
          </a:xfrm>
          <a:prstGeom prst="rect">
            <a:avLst/>
          </a:prstGeom>
          <a:noFill/>
        </p:spPr>
        <p:txBody>
          <a:bodyPr wrap="none" lIns="0" tIns="0" rIns="0" bIns="0" rtlCol="0" anchor="ctr">
            <a:spAutoFit/>
          </a:bodyPr>
          <a:lstStyle/>
          <a:p>
            <a:pPr algn="r"/>
            <a:r>
              <a:rPr lang="en-GB" sz="900" b="1" dirty="0"/>
              <a:t>20</a:t>
            </a:r>
          </a:p>
        </p:txBody>
      </p:sp>
      <p:sp>
        <p:nvSpPr>
          <p:cNvPr id="449" name="TextBox 448">
            <a:extLst>
              <a:ext uri="{FF2B5EF4-FFF2-40B4-BE49-F238E27FC236}">
                <a16:creationId xmlns:a16="http://schemas.microsoft.com/office/drawing/2014/main" id="{33394111-12B9-4E58-97A1-A72C34EE863C}"/>
              </a:ext>
            </a:extLst>
          </p:cNvPr>
          <p:cNvSpPr txBox="1"/>
          <p:nvPr/>
        </p:nvSpPr>
        <p:spPr>
          <a:xfrm>
            <a:off x="6469007" y="15842102"/>
            <a:ext cx="128240" cy="138501"/>
          </a:xfrm>
          <a:prstGeom prst="rect">
            <a:avLst/>
          </a:prstGeom>
          <a:noFill/>
        </p:spPr>
        <p:txBody>
          <a:bodyPr wrap="none" lIns="0" tIns="0" rIns="0" bIns="0" rtlCol="0" anchor="ctr">
            <a:spAutoFit/>
          </a:bodyPr>
          <a:lstStyle/>
          <a:p>
            <a:pPr algn="r"/>
            <a:r>
              <a:rPr lang="en-GB" sz="900" b="1" dirty="0"/>
              <a:t>40</a:t>
            </a:r>
          </a:p>
        </p:txBody>
      </p:sp>
      <p:sp>
        <p:nvSpPr>
          <p:cNvPr id="450" name="TextBox 449">
            <a:extLst>
              <a:ext uri="{FF2B5EF4-FFF2-40B4-BE49-F238E27FC236}">
                <a16:creationId xmlns:a16="http://schemas.microsoft.com/office/drawing/2014/main" id="{25D31321-B9F3-438A-9D4E-C6052D3E5091}"/>
              </a:ext>
            </a:extLst>
          </p:cNvPr>
          <p:cNvSpPr txBox="1"/>
          <p:nvPr/>
        </p:nvSpPr>
        <p:spPr>
          <a:xfrm>
            <a:off x="6469007" y="15418473"/>
            <a:ext cx="128240" cy="138501"/>
          </a:xfrm>
          <a:prstGeom prst="rect">
            <a:avLst/>
          </a:prstGeom>
          <a:noFill/>
        </p:spPr>
        <p:txBody>
          <a:bodyPr wrap="none" lIns="0" tIns="0" rIns="0" bIns="0" rtlCol="0" anchor="ctr">
            <a:spAutoFit/>
          </a:bodyPr>
          <a:lstStyle/>
          <a:p>
            <a:pPr algn="r"/>
            <a:r>
              <a:rPr lang="en-GB" sz="900" b="1" dirty="0"/>
              <a:t>60</a:t>
            </a:r>
          </a:p>
        </p:txBody>
      </p:sp>
      <p:sp>
        <p:nvSpPr>
          <p:cNvPr id="451" name="TextBox 450">
            <a:extLst>
              <a:ext uri="{FF2B5EF4-FFF2-40B4-BE49-F238E27FC236}">
                <a16:creationId xmlns:a16="http://schemas.microsoft.com/office/drawing/2014/main" id="{704EF415-54A0-4CC0-B88C-2684E4195D27}"/>
              </a:ext>
            </a:extLst>
          </p:cNvPr>
          <p:cNvSpPr txBox="1"/>
          <p:nvPr/>
        </p:nvSpPr>
        <p:spPr>
          <a:xfrm>
            <a:off x="6469007" y="14994843"/>
            <a:ext cx="128240" cy="138501"/>
          </a:xfrm>
          <a:prstGeom prst="rect">
            <a:avLst/>
          </a:prstGeom>
          <a:noFill/>
        </p:spPr>
        <p:txBody>
          <a:bodyPr wrap="none" lIns="0" tIns="0" rIns="0" bIns="0" rtlCol="0" anchor="ctr">
            <a:spAutoFit/>
          </a:bodyPr>
          <a:lstStyle/>
          <a:p>
            <a:pPr algn="r"/>
            <a:r>
              <a:rPr lang="en-GB" sz="900" b="1" dirty="0"/>
              <a:t>80</a:t>
            </a:r>
          </a:p>
        </p:txBody>
      </p:sp>
      <p:sp>
        <p:nvSpPr>
          <p:cNvPr id="452" name="TextBox 451">
            <a:extLst>
              <a:ext uri="{FF2B5EF4-FFF2-40B4-BE49-F238E27FC236}">
                <a16:creationId xmlns:a16="http://schemas.microsoft.com/office/drawing/2014/main" id="{190A0711-8029-4324-9085-521D9BE44830}"/>
              </a:ext>
            </a:extLst>
          </p:cNvPr>
          <p:cNvSpPr txBox="1"/>
          <p:nvPr/>
        </p:nvSpPr>
        <p:spPr>
          <a:xfrm>
            <a:off x="6404893" y="14571214"/>
            <a:ext cx="192359" cy="138501"/>
          </a:xfrm>
          <a:prstGeom prst="rect">
            <a:avLst/>
          </a:prstGeom>
          <a:noFill/>
        </p:spPr>
        <p:txBody>
          <a:bodyPr wrap="none" lIns="0" tIns="0" rIns="0" bIns="0" rtlCol="0" anchor="ctr">
            <a:spAutoFit/>
          </a:bodyPr>
          <a:lstStyle/>
          <a:p>
            <a:pPr algn="r"/>
            <a:r>
              <a:rPr lang="en-GB" sz="900" b="1" dirty="0"/>
              <a:t>100</a:t>
            </a:r>
          </a:p>
        </p:txBody>
      </p:sp>
      <p:sp>
        <p:nvSpPr>
          <p:cNvPr id="453" name="TextBox 452">
            <a:extLst>
              <a:ext uri="{FF2B5EF4-FFF2-40B4-BE49-F238E27FC236}">
                <a16:creationId xmlns:a16="http://schemas.microsoft.com/office/drawing/2014/main" id="{D7D83337-7D9E-451D-BE5D-59AB0C6C2D2C}"/>
              </a:ext>
            </a:extLst>
          </p:cNvPr>
          <p:cNvSpPr txBox="1"/>
          <p:nvPr/>
        </p:nvSpPr>
        <p:spPr>
          <a:xfrm>
            <a:off x="9582789" y="14665289"/>
            <a:ext cx="418567" cy="138501"/>
          </a:xfrm>
          <a:prstGeom prst="rect">
            <a:avLst/>
          </a:prstGeom>
          <a:noFill/>
        </p:spPr>
        <p:txBody>
          <a:bodyPr wrap="none" lIns="0" tIns="0" rIns="0" bIns="0" rtlCol="0" anchor="ctr">
            <a:spAutoFit/>
          </a:bodyPr>
          <a:lstStyle/>
          <a:p>
            <a:r>
              <a:rPr lang="en-GB" sz="900" dirty="0"/>
              <a:t>1 mg/kg</a:t>
            </a:r>
          </a:p>
        </p:txBody>
      </p:sp>
      <p:sp>
        <p:nvSpPr>
          <p:cNvPr id="455" name="TextBox 454">
            <a:extLst>
              <a:ext uri="{FF2B5EF4-FFF2-40B4-BE49-F238E27FC236}">
                <a16:creationId xmlns:a16="http://schemas.microsoft.com/office/drawing/2014/main" id="{45B544F5-D69C-4BE4-A5C1-B06285B72121}"/>
              </a:ext>
            </a:extLst>
          </p:cNvPr>
          <p:cNvSpPr txBox="1"/>
          <p:nvPr/>
        </p:nvSpPr>
        <p:spPr>
          <a:xfrm>
            <a:off x="9582789" y="14935152"/>
            <a:ext cx="418567" cy="138501"/>
          </a:xfrm>
          <a:prstGeom prst="rect">
            <a:avLst/>
          </a:prstGeom>
          <a:noFill/>
        </p:spPr>
        <p:txBody>
          <a:bodyPr wrap="none" lIns="0" tIns="0" rIns="0" bIns="0" rtlCol="0" anchor="ctr">
            <a:spAutoFit/>
          </a:bodyPr>
          <a:lstStyle/>
          <a:p>
            <a:r>
              <a:rPr lang="en-GB" sz="900" dirty="0"/>
              <a:t>3 mg/kg</a:t>
            </a:r>
          </a:p>
        </p:txBody>
      </p:sp>
      <p:sp>
        <p:nvSpPr>
          <p:cNvPr id="458" name="TextBox 457">
            <a:extLst>
              <a:ext uri="{FF2B5EF4-FFF2-40B4-BE49-F238E27FC236}">
                <a16:creationId xmlns:a16="http://schemas.microsoft.com/office/drawing/2014/main" id="{A19B867A-2C24-4AA8-8D26-77A988FFA9E3}"/>
              </a:ext>
            </a:extLst>
          </p:cNvPr>
          <p:cNvSpPr txBox="1"/>
          <p:nvPr/>
        </p:nvSpPr>
        <p:spPr>
          <a:xfrm>
            <a:off x="9582789" y="15205015"/>
            <a:ext cx="418567" cy="138501"/>
          </a:xfrm>
          <a:prstGeom prst="rect">
            <a:avLst/>
          </a:prstGeom>
          <a:noFill/>
        </p:spPr>
        <p:txBody>
          <a:bodyPr wrap="none" lIns="0" tIns="0" rIns="0" bIns="0" rtlCol="0" anchor="ctr">
            <a:spAutoFit/>
          </a:bodyPr>
          <a:lstStyle/>
          <a:p>
            <a:r>
              <a:rPr lang="en-GB" sz="900" dirty="0"/>
              <a:t>6 mg/kg</a:t>
            </a:r>
          </a:p>
        </p:txBody>
      </p:sp>
      <p:sp>
        <p:nvSpPr>
          <p:cNvPr id="459" name="TextBox 458">
            <a:extLst>
              <a:ext uri="{FF2B5EF4-FFF2-40B4-BE49-F238E27FC236}">
                <a16:creationId xmlns:a16="http://schemas.microsoft.com/office/drawing/2014/main" id="{CF7589C2-B420-4F11-BD62-2B1D6BE26F5C}"/>
              </a:ext>
            </a:extLst>
          </p:cNvPr>
          <p:cNvSpPr txBox="1"/>
          <p:nvPr/>
        </p:nvSpPr>
        <p:spPr>
          <a:xfrm>
            <a:off x="9582789" y="15474877"/>
            <a:ext cx="489512" cy="138501"/>
          </a:xfrm>
          <a:prstGeom prst="rect">
            <a:avLst/>
          </a:prstGeom>
          <a:noFill/>
        </p:spPr>
        <p:txBody>
          <a:bodyPr wrap="none" lIns="0" tIns="0" rIns="0" bIns="0" rtlCol="0" anchor="ctr">
            <a:spAutoFit/>
          </a:bodyPr>
          <a:lstStyle/>
          <a:p>
            <a:r>
              <a:rPr lang="en-GB" sz="900" dirty="0"/>
              <a:t>12 mg/kg</a:t>
            </a:r>
          </a:p>
        </p:txBody>
      </p:sp>
      <p:sp>
        <p:nvSpPr>
          <p:cNvPr id="460" name="TextBox 459">
            <a:extLst>
              <a:ext uri="{FF2B5EF4-FFF2-40B4-BE49-F238E27FC236}">
                <a16:creationId xmlns:a16="http://schemas.microsoft.com/office/drawing/2014/main" id="{16D9D7CC-8250-467E-8924-FFCBF8A7B767}"/>
              </a:ext>
            </a:extLst>
          </p:cNvPr>
          <p:cNvSpPr txBox="1"/>
          <p:nvPr/>
        </p:nvSpPr>
        <p:spPr>
          <a:xfrm>
            <a:off x="9582789" y="15744740"/>
            <a:ext cx="489512" cy="138501"/>
          </a:xfrm>
          <a:prstGeom prst="rect">
            <a:avLst/>
          </a:prstGeom>
          <a:noFill/>
        </p:spPr>
        <p:txBody>
          <a:bodyPr wrap="none" lIns="0" tIns="0" rIns="0" bIns="0" rtlCol="0" anchor="ctr">
            <a:spAutoFit/>
          </a:bodyPr>
          <a:lstStyle/>
          <a:p>
            <a:r>
              <a:rPr lang="en-GB" sz="900" dirty="0"/>
              <a:t>18 mg/kg</a:t>
            </a:r>
          </a:p>
        </p:txBody>
      </p:sp>
      <p:sp>
        <p:nvSpPr>
          <p:cNvPr id="462" name="TextBox 461">
            <a:extLst>
              <a:ext uri="{FF2B5EF4-FFF2-40B4-BE49-F238E27FC236}">
                <a16:creationId xmlns:a16="http://schemas.microsoft.com/office/drawing/2014/main" id="{DAD85D3C-6A59-4EA1-A839-4C07A91E029C}"/>
              </a:ext>
            </a:extLst>
          </p:cNvPr>
          <p:cNvSpPr txBox="1"/>
          <p:nvPr/>
        </p:nvSpPr>
        <p:spPr>
          <a:xfrm>
            <a:off x="9582789" y="16014603"/>
            <a:ext cx="489512" cy="138501"/>
          </a:xfrm>
          <a:prstGeom prst="rect">
            <a:avLst/>
          </a:prstGeom>
          <a:noFill/>
        </p:spPr>
        <p:txBody>
          <a:bodyPr wrap="none" lIns="0" tIns="0" rIns="0" bIns="0" rtlCol="0" anchor="ctr">
            <a:spAutoFit/>
          </a:bodyPr>
          <a:lstStyle/>
          <a:p>
            <a:r>
              <a:rPr lang="en-GB" sz="900" dirty="0"/>
              <a:t>24 mg/kg</a:t>
            </a:r>
          </a:p>
        </p:txBody>
      </p:sp>
      <p:sp>
        <p:nvSpPr>
          <p:cNvPr id="463" name="TextBox 462">
            <a:extLst>
              <a:ext uri="{FF2B5EF4-FFF2-40B4-BE49-F238E27FC236}">
                <a16:creationId xmlns:a16="http://schemas.microsoft.com/office/drawing/2014/main" id="{F4EAB82F-CA44-4F89-8514-BF437AC1350F}"/>
              </a:ext>
            </a:extLst>
          </p:cNvPr>
          <p:cNvSpPr txBox="1"/>
          <p:nvPr/>
        </p:nvSpPr>
        <p:spPr>
          <a:xfrm>
            <a:off x="9582789" y="16284465"/>
            <a:ext cx="489512" cy="138501"/>
          </a:xfrm>
          <a:prstGeom prst="rect">
            <a:avLst/>
          </a:prstGeom>
          <a:noFill/>
        </p:spPr>
        <p:txBody>
          <a:bodyPr wrap="none" lIns="0" tIns="0" rIns="0" bIns="0" rtlCol="0" anchor="ctr">
            <a:spAutoFit/>
          </a:bodyPr>
          <a:lstStyle/>
          <a:p>
            <a:r>
              <a:rPr lang="en-GB" sz="900" dirty="0"/>
              <a:t>36 mg/kg</a:t>
            </a:r>
          </a:p>
        </p:txBody>
      </p:sp>
      <p:grpSp>
        <p:nvGrpSpPr>
          <p:cNvPr id="5" name="Group 4">
            <a:extLst>
              <a:ext uri="{FF2B5EF4-FFF2-40B4-BE49-F238E27FC236}">
                <a16:creationId xmlns:a16="http://schemas.microsoft.com/office/drawing/2014/main" id="{C2609BBD-3C47-4467-9F68-CEF00D96913F}"/>
              </a:ext>
            </a:extLst>
          </p:cNvPr>
          <p:cNvGrpSpPr/>
          <p:nvPr/>
        </p:nvGrpSpPr>
        <p:grpSpPr>
          <a:xfrm>
            <a:off x="4629922" y="4624097"/>
            <a:ext cx="6369638" cy="3049750"/>
            <a:chOff x="4629078" y="4627401"/>
            <a:chExt cx="6369638" cy="3049750"/>
          </a:xfrm>
        </p:grpSpPr>
        <p:grpSp>
          <p:nvGrpSpPr>
            <p:cNvPr id="700" name="Group 699">
              <a:extLst>
                <a:ext uri="{FF2B5EF4-FFF2-40B4-BE49-F238E27FC236}">
                  <a16:creationId xmlns:a16="http://schemas.microsoft.com/office/drawing/2014/main" id="{62AA25F0-51F1-4D92-A2C7-45B1F6E94D62}"/>
                </a:ext>
              </a:extLst>
            </p:cNvPr>
            <p:cNvGrpSpPr/>
            <p:nvPr/>
          </p:nvGrpSpPr>
          <p:grpSpPr>
            <a:xfrm>
              <a:off x="4629078" y="4627401"/>
              <a:ext cx="6369638" cy="3049750"/>
              <a:chOff x="32409534" y="5136087"/>
              <a:chExt cx="5304741" cy="2526591"/>
            </a:xfrm>
          </p:grpSpPr>
          <p:pic>
            <p:nvPicPr>
              <p:cNvPr id="701" name="Picture 700">
                <a:extLst>
                  <a:ext uri="{FF2B5EF4-FFF2-40B4-BE49-F238E27FC236}">
                    <a16:creationId xmlns:a16="http://schemas.microsoft.com/office/drawing/2014/main" id="{FAD0F464-0FF7-4803-9B9B-5EF58EC6D0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409534" y="5257719"/>
                <a:ext cx="5270500" cy="2404959"/>
              </a:xfrm>
              <a:prstGeom prst="rect">
                <a:avLst/>
              </a:prstGeom>
            </p:spPr>
          </p:pic>
          <p:sp>
            <p:nvSpPr>
              <p:cNvPr id="703" name="TextBox 702">
                <a:extLst>
                  <a:ext uri="{FF2B5EF4-FFF2-40B4-BE49-F238E27FC236}">
                    <a16:creationId xmlns:a16="http://schemas.microsoft.com/office/drawing/2014/main" id="{F48838FA-E131-4B45-880E-1DAB367ED0B3}"/>
                  </a:ext>
                </a:extLst>
              </p:cNvPr>
              <p:cNvSpPr txBox="1"/>
              <p:nvPr/>
            </p:nvSpPr>
            <p:spPr>
              <a:xfrm>
                <a:off x="32750808" y="5159164"/>
                <a:ext cx="708528" cy="307778"/>
              </a:xfrm>
              <a:prstGeom prst="rect">
                <a:avLst/>
              </a:prstGeom>
              <a:noFill/>
            </p:spPr>
            <p:txBody>
              <a:bodyPr wrap="none" lIns="0" tIns="0" rIns="0" bIns="0" rtlCol="0" anchor="ctr">
                <a:spAutoFit/>
              </a:bodyPr>
              <a:lstStyle/>
              <a:p>
                <a:pPr algn="ctr"/>
                <a:r>
                  <a:rPr lang="en-GB" sz="1000" dirty="0">
                    <a:solidFill>
                      <a:schemeClr val="accent6"/>
                    </a:solidFill>
                  </a:rPr>
                  <a:t>Inactive</a:t>
                </a:r>
              </a:p>
              <a:p>
                <a:pPr algn="ctr"/>
                <a:r>
                  <a:rPr lang="en-GB" sz="1000" dirty="0">
                    <a:solidFill>
                      <a:schemeClr val="accent6"/>
                    </a:solidFill>
                  </a:rPr>
                  <a:t>macrophage</a:t>
                </a:r>
              </a:p>
            </p:txBody>
          </p:sp>
          <p:sp>
            <p:nvSpPr>
              <p:cNvPr id="704" name="TextBox 703">
                <a:extLst>
                  <a:ext uri="{FF2B5EF4-FFF2-40B4-BE49-F238E27FC236}">
                    <a16:creationId xmlns:a16="http://schemas.microsoft.com/office/drawing/2014/main" id="{D6F2AD2A-8F73-4D02-BAC5-BCC9EBB4DA2D}"/>
                  </a:ext>
                </a:extLst>
              </p:cNvPr>
              <p:cNvSpPr txBox="1"/>
              <p:nvPr/>
            </p:nvSpPr>
            <p:spPr>
              <a:xfrm>
                <a:off x="33455297" y="5698601"/>
                <a:ext cx="327011" cy="153889"/>
              </a:xfrm>
              <a:prstGeom prst="rect">
                <a:avLst/>
              </a:prstGeom>
              <a:noFill/>
            </p:spPr>
            <p:txBody>
              <a:bodyPr wrap="none" lIns="0" tIns="0" rIns="0" bIns="0" rtlCol="0" anchor="ctr">
                <a:spAutoFit/>
              </a:bodyPr>
              <a:lstStyle/>
              <a:p>
                <a:pPr algn="ctr"/>
                <a:r>
                  <a:rPr lang="en-GB" sz="1000" dirty="0">
                    <a:solidFill>
                      <a:schemeClr val="accent5"/>
                    </a:solidFill>
                  </a:rPr>
                  <a:t>CD47</a:t>
                </a:r>
              </a:p>
            </p:txBody>
          </p:sp>
          <p:sp>
            <p:nvSpPr>
              <p:cNvPr id="705" name="TextBox 704">
                <a:extLst>
                  <a:ext uri="{FF2B5EF4-FFF2-40B4-BE49-F238E27FC236}">
                    <a16:creationId xmlns:a16="http://schemas.microsoft.com/office/drawing/2014/main" id="{323D25F2-869A-421D-BE31-2986DF9826D7}"/>
                  </a:ext>
                </a:extLst>
              </p:cNvPr>
              <p:cNvSpPr txBox="1"/>
              <p:nvPr/>
            </p:nvSpPr>
            <p:spPr>
              <a:xfrm>
                <a:off x="33455297" y="6118777"/>
                <a:ext cx="371899" cy="153889"/>
              </a:xfrm>
              <a:prstGeom prst="rect">
                <a:avLst/>
              </a:prstGeom>
              <a:noFill/>
            </p:spPr>
            <p:txBody>
              <a:bodyPr wrap="none" lIns="0" tIns="0" rIns="0" bIns="0" rtlCol="0" anchor="ctr">
                <a:spAutoFit/>
              </a:bodyPr>
              <a:lstStyle/>
              <a:p>
                <a:pPr algn="ctr"/>
                <a:r>
                  <a:rPr lang="en-GB" sz="1000" dirty="0">
                    <a:solidFill>
                      <a:schemeClr val="accent6"/>
                    </a:solidFill>
                  </a:rPr>
                  <a:t>SIRPα</a:t>
                </a:r>
              </a:p>
            </p:txBody>
          </p:sp>
          <p:sp>
            <p:nvSpPr>
              <p:cNvPr id="706" name="TextBox 705">
                <a:extLst>
                  <a:ext uri="{FF2B5EF4-FFF2-40B4-BE49-F238E27FC236}">
                    <a16:creationId xmlns:a16="http://schemas.microsoft.com/office/drawing/2014/main" id="{ACF84327-573E-4E79-857E-72D1A4AC8D10}"/>
                  </a:ext>
                </a:extLst>
              </p:cNvPr>
              <p:cNvSpPr txBox="1"/>
              <p:nvPr/>
            </p:nvSpPr>
            <p:spPr>
              <a:xfrm>
                <a:off x="33524610" y="6806504"/>
                <a:ext cx="710131" cy="307778"/>
              </a:xfrm>
              <a:prstGeom prst="rect">
                <a:avLst/>
              </a:prstGeom>
              <a:noFill/>
            </p:spPr>
            <p:txBody>
              <a:bodyPr wrap="none" lIns="0" tIns="0" rIns="0" bIns="0" rtlCol="0" anchor="ctr">
                <a:spAutoFit/>
              </a:bodyPr>
              <a:lstStyle/>
              <a:p>
                <a:pPr algn="ctr"/>
                <a:r>
                  <a:rPr lang="en-GB" sz="1000" dirty="0">
                    <a:solidFill>
                      <a:schemeClr val="accent1"/>
                    </a:solidFill>
                  </a:rPr>
                  <a:t>Inactive</a:t>
                </a:r>
              </a:p>
              <a:p>
                <a:pPr algn="ctr"/>
                <a:r>
                  <a:rPr lang="en-GB" sz="1000" dirty="0">
                    <a:solidFill>
                      <a:schemeClr val="accent1"/>
                    </a:solidFill>
                  </a:rPr>
                  <a:t>dendritic cell</a:t>
                </a:r>
              </a:p>
            </p:txBody>
          </p:sp>
          <p:sp>
            <p:nvSpPr>
              <p:cNvPr id="707" name="TextBox 706">
                <a:extLst>
                  <a:ext uri="{FF2B5EF4-FFF2-40B4-BE49-F238E27FC236}">
                    <a16:creationId xmlns:a16="http://schemas.microsoft.com/office/drawing/2014/main" id="{A260BD53-9D20-4F1C-BC77-88A86DEDD173}"/>
                  </a:ext>
                </a:extLst>
              </p:cNvPr>
              <p:cNvSpPr txBox="1"/>
              <p:nvPr/>
            </p:nvSpPr>
            <p:spPr>
              <a:xfrm>
                <a:off x="34377101" y="6399074"/>
                <a:ext cx="290144" cy="76944"/>
              </a:xfrm>
              <a:prstGeom prst="rect">
                <a:avLst/>
              </a:prstGeom>
              <a:noFill/>
            </p:spPr>
            <p:txBody>
              <a:bodyPr wrap="none" lIns="0" tIns="0" rIns="0" bIns="0" rtlCol="0" anchor="ctr">
                <a:spAutoFit/>
              </a:bodyPr>
              <a:lstStyle/>
              <a:p>
                <a:pPr algn="ctr"/>
                <a:r>
                  <a:rPr lang="en-GB" sz="500" dirty="0">
                    <a:solidFill>
                      <a:schemeClr val="bg1"/>
                    </a:solidFill>
                  </a:rPr>
                  <a:t>BI 765063</a:t>
                </a:r>
                <a:endParaRPr lang="en-GB" sz="500" baseline="-25000" dirty="0">
                  <a:solidFill>
                    <a:schemeClr val="bg1"/>
                  </a:solidFill>
                </a:endParaRPr>
              </a:p>
            </p:txBody>
          </p:sp>
          <p:sp>
            <p:nvSpPr>
              <p:cNvPr id="708" name="TextBox 707">
                <a:extLst>
                  <a:ext uri="{FF2B5EF4-FFF2-40B4-BE49-F238E27FC236}">
                    <a16:creationId xmlns:a16="http://schemas.microsoft.com/office/drawing/2014/main" id="{26F33724-3781-48EE-BB52-44F66AC3C1E3}"/>
                  </a:ext>
                </a:extLst>
              </p:cNvPr>
              <p:cNvSpPr txBox="1"/>
              <p:nvPr/>
            </p:nvSpPr>
            <p:spPr>
              <a:xfrm>
                <a:off x="35589745" y="5330728"/>
                <a:ext cx="290144" cy="76944"/>
              </a:xfrm>
              <a:prstGeom prst="rect">
                <a:avLst/>
              </a:prstGeom>
              <a:noFill/>
            </p:spPr>
            <p:txBody>
              <a:bodyPr wrap="none" lIns="0" tIns="0" rIns="0" bIns="0" rtlCol="0" anchor="ctr">
                <a:spAutoFit/>
              </a:bodyPr>
              <a:lstStyle/>
              <a:p>
                <a:pPr algn="ctr"/>
                <a:r>
                  <a:rPr lang="en-GB" sz="500" dirty="0">
                    <a:solidFill>
                      <a:schemeClr val="bg1"/>
                    </a:solidFill>
                  </a:rPr>
                  <a:t>BI 765063</a:t>
                </a:r>
                <a:endParaRPr lang="en-GB" sz="500" baseline="-25000" dirty="0">
                  <a:solidFill>
                    <a:schemeClr val="bg1"/>
                  </a:solidFill>
                </a:endParaRPr>
              </a:p>
            </p:txBody>
          </p:sp>
          <p:sp>
            <p:nvSpPr>
              <p:cNvPr id="709" name="TextBox 708">
                <a:extLst>
                  <a:ext uri="{FF2B5EF4-FFF2-40B4-BE49-F238E27FC236}">
                    <a16:creationId xmlns:a16="http://schemas.microsoft.com/office/drawing/2014/main" id="{9E92FCC9-253D-45B5-8157-874A46B606CB}"/>
                  </a:ext>
                </a:extLst>
              </p:cNvPr>
              <p:cNvSpPr txBox="1"/>
              <p:nvPr/>
            </p:nvSpPr>
            <p:spPr>
              <a:xfrm>
                <a:off x="37004144" y="6058696"/>
                <a:ext cx="710131" cy="307778"/>
              </a:xfrm>
              <a:prstGeom prst="rect">
                <a:avLst/>
              </a:prstGeom>
              <a:noFill/>
            </p:spPr>
            <p:txBody>
              <a:bodyPr wrap="none" lIns="0" tIns="0" rIns="0" bIns="0" rtlCol="0" anchor="ctr">
                <a:spAutoFit/>
              </a:bodyPr>
              <a:lstStyle/>
              <a:p>
                <a:pPr algn="ctr"/>
                <a:r>
                  <a:rPr lang="en-GB" sz="1000" dirty="0">
                    <a:solidFill>
                      <a:schemeClr val="accent1"/>
                    </a:solidFill>
                  </a:rPr>
                  <a:t>Active</a:t>
                </a:r>
              </a:p>
              <a:p>
                <a:pPr algn="ctr"/>
                <a:r>
                  <a:rPr lang="en-GB" sz="1000" dirty="0">
                    <a:solidFill>
                      <a:schemeClr val="accent1"/>
                    </a:solidFill>
                  </a:rPr>
                  <a:t>dendritic cell</a:t>
                </a:r>
              </a:p>
            </p:txBody>
          </p:sp>
          <p:sp>
            <p:nvSpPr>
              <p:cNvPr id="710" name="TextBox 709">
                <a:extLst>
                  <a:ext uri="{FF2B5EF4-FFF2-40B4-BE49-F238E27FC236}">
                    <a16:creationId xmlns:a16="http://schemas.microsoft.com/office/drawing/2014/main" id="{E085AE83-5633-4AEA-907F-AAFAB3176ECA}"/>
                  </a:ext>
                </a:extLst>
              </p:cNvPr>
              <p:cNvSpPr txBox="1"/>
              <p:nvPr/>
            </p:nvSpPr>
            <p:spPr>
              <a:xfrm>
                <a:off x="35195150" y="6732997"/>
                <a:ext cx="525786" cy="307778"/>
              </a:xfrm>
              <a:prstGeom prst="rect">
                <a:avLst/>
              </a:prstGeom>
              <a:noFill/>
            </p:spPr>
            <p:txBody>
              <a:bodyPr wrap="none" lIns="0" tIns="0" rIns="0" bIns="0" rtlCol="0" anchor="ctr">
                <a:spAutoFit/>
              </a:bodyPr>
              <a:lstStyle/>
              <a:p>
                <a:pPr algn="ctr"/>
                <a:r>
                  <a:rPr lang="en-GB" sz="1000" dirty="0"/>
                  <a:t>T cell</a:t>
                </a:r>
              </a:p>
              <a:p>
                <a:pPr algn="ctr"/>
                <a:r>
                  <a:rPr lang="en-GB" sz="1000" dirty="0"/>
                  <a:t>migration</a:t>
                </a:r>
              </a:p>
            </p:txBody>
          </p:sp>
          <p:sp>
            <p:nvSpPr>
              <p:cNvPr id="711" name="TextBox 710">
                <a:extLst>
                  <a:ext uri="{FF2B5EF4-FFF2-40B4-BE49-F238E27FC236}">
                    <a16:creationId xmlns:a16="http://schemas.microsoft.com/office/drawing/2014/main" id="{BCCD4BAA-EBDE-4028-B3EC-FC9810BA8E33}"/>
                  </a:ext>
                </a:extLst>
              </p:cNvPr>
              <p:cNvSpPr txBox="1"/>
              <p:nvPr/>
            </p:nvSpPr>
            <p:spPr>
              <a:xfrm>
                <a:off x="36307514" y="6664991"/>
                <a:ext cx="708528" cy="307778"/>
              </a:xfrm>
              <a:prstGeom prst="rect">
                <a:avLst/>
              </a:prstGeom>
              <a:noFill/>
            </p:spPr>
            <p:txBody>
              <a:bodyPr wrap="none" lIns="0" tIns="0" rIns="0" bIns="0" rtlCol="0" anchor="ctr">
                <a:spAutoFit/>
              </a:bodyPr>
              <a:lstStyle/>
              <a:p>
                <a:pPr algn="ctr"/>
                <a:r>
                  <a:rPr lang="en-GB" sz="1000" dirty="0"/>
                  <a:t>Macrophage</a:t>
                </a:r>
              </a:p>
              <a:p>
                <a:pPr algn="ctr"/>
                <a:r>
                  <a:rPr lang="en-GB" sz="1000" dirty="0"/>
                  <a:t>migration</a:t>
                </a:r>
              </a:p>
            </p:txBody>
          </p:sp>
          <p:sp>
            <p:nvSpPr>
              <p:cNvPr id="712" name="TextBox 711">
                <a:extLst>
                  <a:ext uri="{FF2B5EF4-FFF2-40B4-BE49-F238E27FC236}">
                    <a16:creationId xmlns:a16="http://schemas.microsoft.com/office/drawing/2014/main" id="{B7E7EADF-DE33-4115-8679-D1570F02EB5A}"/>
                  </a:ext>
                </a:extLst>
              </p:cNvPr>
              <p:cNvSpPr txBox="1"/>
              <p:nvPr/>
            </p:nvSpPr>
            <p:spPr>
              <a:xfrm>
                <a:off x="36341755" y="6153995"/>
                <a:ext cx="617159" cy="461667"/>
              </a:xfrm>
              <a:prstGeom prst="rect">
                <a:avLst/>
              </a:prstGeom>
              <a:noFill/>
            </p:spPr>
            <p:txBody>
              <a:bodyPr wrap="none" lIns="0" tIns="0" rIns="0" bIns="0" rtlCol="0" anchor="ctr">
                <a:spAutoFit/>
              </a:bodyPr>
              <a:lstStyle/>
              <a:p>
                <a:pPr algn="ctr"/>
                <a:r>
                  <a:rPr lang="en-GB" sz="1000" dirty="0"/>
                  <a:t>Modified</a:t>
                </a:r>
              </a:p>
              <a:p>
                <a:pPr algn="ctr"/>
                <a:r>
                  <a:rPr lang="en-GB" sz="1000" dirty="0"/>
                  <a:t>chemokine</a:t>
                </a:r>
              </a:p>
              <a:p>
                <a:pPr algn="ctr"/>
                <a:r>
                  <a:rPr lang="en-GB" sz="1000" dirty="0"/>
                  <a:t>secretion</a:t>
                </a:r>
              </a:p>
            </p:txBody>
          </p:sp>
          <p:sp>
            <p:nvSpPr>
              <p:cNvPr id="713" name="TextBox 712">
                <a:extLst>
                  <a:ext uri="{FF2B5EF4-FFF2-40B4-BE49-F238E27FC236}">
                    <a16:creationId xmlns:a16="http://schemas.microsoft.com/office/drawing/2014/main" id="{A85C527D-B564-4B8C-903A-789D7A37801A}"/>
                  </a:ext>
                </a:extLst>
              </p:cNvPr>
              <p:cNvSpPr txBox="1"/>
              <p:nvPr/>
            </p:nvSpPr>
            <p:spPr>
              <a:xfrm>
                <a:off x="36053186" y="5136087"/>
                <a:ext cx="619443" cy="254980"/>
              </a:xfrm>
              <a:prstGeom prst="rect">
                <a:avLst/>
              </a:prstGeom>
              <a:noFill/>
            </p:spPr>
            <p:txBody>
              <a:bodyPr wrap="none" lIns="0" tIns="0" rIns="0" bIns="0" rtlCol="0" anchor="ctr">
                <a:spAutoFit/>
              </a:bodyPr>
              <a:lstStyle/>
              <a:p>
                <a:pPr algn="ctr"/>
                <a:r>
                  <a:rPr lang="en-GB" sz="1000" dirty="0"/>
                  <a:t>Tumor cell</a:t>
                </a:r>
              </a:p>
              <a:p>
                <a:pPr algn="ctr"/>
                <a:r>
                  <a:rPr lang="en-GB" sz="1000" dirty="0"/>
                  <a:t>phagocytosis</a:t>
                </a:r>
              </a:p>
            </p:txBody>
          </p:sp>
          <p:sp>
            <p:nvSpPr>
              <p:cNvPr id="714" name="TextBox 713">
                <a:extLst>
                  <a:ext uri="{FF2B5EF4-FFF2-40B4-BE49-F238E27FC236}">
                    <a16:creationId xmlns:a16="http://schemas.microsoft.com/office/drawing/2014/main" id="{DD51EFF9-201B-43AC-B9CC-22A04D04C28E}"/>
                  </a:ext>
                </a:extLst>
              </p:cNvPr>
              <p:cNvSpPr txBox="1"/>
              <p:nvPr/>
            </p:nvSpPr>
            <p:spPr>
              <a:xfrm>
                <a:off x="34709461" y="5391352"/>
                <a:ext cx="708528" cy="307778"/>
              </a:xfrm>
              <a:prstGeom prst="rect">
                <a:avLst/>
              </a:prstGeom>
              <a:noFill/>
            </p:spPr>
            <p:txBody>
              <a:bodyPr wrap="none" lIns="0" tIns="0" rIns="0" bIns="0" rtlCol="0" anchor="ctr">
                <a:spAutoFit/>
              </a:bodyPr>
              <a:lstStyle/>
              <a:p>
                <a:pPr algn="ctr"/>
                <a:r>
                  <a:rPr lang="en-GB" sz="1000" dirty="0">
                    <a:solidFill>
                      <a:schemeClr val="accent6"/>
                    </a:solidFill>
                  </a:rPr>
                  <a:t>Active</a:t>
                </a:r>
              </a:p>
              <a:p>
                <a:pPr algn="ctr"/>
                <a:r>
                  <a:rPr lang="en-GB" sz="1000" dirty="0">
                    <a:solidFill>
                      <a:schemeClr val="accent6"/>
                    </a:solidFill>
                  </a:rPr>
                  <a:t>macrophage</a:t>
                </a:r>
              </a:p>
            </p:txBody>
          </p:sp>
          <p:sp>
            <p:nvSpPr>
              <p:cNvPr id="715" name="TextBox 714">
                <a:extLst>
                  <a:ext uri="{FF2B5EF4-FFF2-40B4-BE49-F238E27FC236}">
                    <a16:creationId xmlns:a16="http://schemas.microsoft.com/office/drawing/2014/main" id="{77FFD927-7BAD-4718-83DE-A97AFEFACAFA}"/>
                  </a:ext>
                </a:extLst>
              </p:cNvPr>
              <p:cNvSpPr txBox="1"/>
              <p:nvPr/>
            </p:nvSpPr>
            <p:spPr>
              <a:xfrm>
                <a:off x="33913017" y="5292399"/>
                <a:ext cx="308386" cy="254980"/>
              </a:xfrm>
              <a:prstGeom prst="rect">
                <a:avLst/>
              </a:prstGeom>
              <a:noFill/>
            </p:spPr>
            <p:txBody>
              <a:bodyPr wrap="none" lIns="0" tIns="0" rIns="0" bIns="0" rtlCol="0" anchor="ctr">
                <a:spAutoFit/>
              </a:bodyPr>
              <a:lstStyle/>
              <a:p>
                <a:pPr algn="ctr"/>
                <a:r>
                  <a:rPr lang="en-GB" sz="1000" dirty="0">
                    <a:solidFill>
                      <a:schemeClr val="accent5"/>
                    </a:solidFill>
                  </a:rPr>
                  <a:t>Tumor</a:t>
                </a:r>
              </a:p>
              <a:p>
                <a:pPr algn="ctr"/>
                <a:r>
                  <a:rPr lang="en-GB" sz="1000" dirty="0">
                    <a:solidFill>
                      <a:schemeClr val="accent5"/>
                    </a:solidFill>
                  </a:rPr>
                  <a:t>cell</a:t>
                </a:r>
              </a:p>
            </p:txBody>
          </p:sp>
          <p:sp>
            <p:nvSpPr>
              <p:cNvPr id="716" name="TextBox 715">
                <a:extLst>
                  <a:ext uri="{FF2B5EF4-FFF2-40B4-BE49-F238E27FC236}">
                    <a16:creationId xmlns:a16="http://schemas.microsoft.com/office/drawing/2014/main" id="{7303025E-6B23-4F2C-8E62-F2BB97B6A5A9}"/>
                  </a:ext>
                </a:extLst>
              </p:cNvPr>
              <p:cNvSpPr txBox="1"/>
              <p:nvPr/>
            </p:nvSpPr>
            <p:spPr>
              <a:xfrm>
                <a:off x="34514150" y="6752569"/>
                <a:ext cx="646009" cy="307778"/>
              </a:xfrm>
              <a:prstGeom prst="rect">
                <a:avLst/>
              </a:prstGeom>
              <a:noFill/>
            </p:spPr>
            <p:txBody>
              <a:bodyPr wrap="none" lIns="0" tIns="0" rIns="0" bIns="0" rtlCol="0" anchor="ctr">
                <a:spAutoFit/>
              </a:bodyPr>
              <a:lstStyle/>
              <a:p>
                <a:pPr algn="ctr"/>
                <a:r>
                  <a:rPr lang="en-GB" sz="1000" dirty="0"/>
                  <a:t>Chemokine</a:t>
                </a:r>
              </a:p>
              <a:p>
                <a:pPr algn="ctr"/>
                <a:r>
                  <a:rPr lang="en-GB" sz="1000" dirty="0"/>
                  <a:t>receptor</a:t>
                </a:r>
              </a:p>
            </p:txBody>
          </p:sp>
        </p:grpSp>
        <p:grpSp>
          <p:nvGrpSpPr>
            <p:cNvPr id="684" name="Group 683">
              <a:extLst>
                <a:ext uri="{FF2B5EF4-FFF2-40B4-BE49-F238E27FC236}">
                  <a16:creationId xmlns:a16="http://schemas.microsoft.com/office/drawing/2014/main" id="{E1C2D74B-8C45-4671-AACD-1C797085A1FC}"/>
                </a:ext>
              </a:extLst>
            </p:cNvPr>
            <p:cNvGrpSpPr/>
            <p:nvPr/>
          </p:nvGrpSpPr>
          <p:grpSpPr>
            <a:xfrm>
              <a:off x="8156567" y="7380261"/>
              <a:ext cx="659872" cy="153889"/>
              <a:chOff x="6286847" y="5498817"/>
              <a:chExt cx="794540" cy="147845"/>
            </a:xfrm>
          </p:grpSpPr>
          <p:cxnSp>
            <p:nvCxnSpPr>
              <p:cNvPr id="685" name="Connecteur droit 2">
                <a:extLst>
                  <a:ext uri="{FF2B5EF4-FFF2-40B4-BE49-F238E27FC236}">
                    <a16:creationId xmlns:a16="http://schemas.microsoft.com/office/drawing/2014/main" id="{74CFF18A-2E91-47AF-AED1-71E07A77F8AE}"/>
                  </a:ext>
                </a:extLst>
              </p:cNvPr>
              <p:cNvCxnSpPr>
                <a:cxnSpLocks/>
              </p:cNvCxnSpPr>
              <p:nvPr/>
            </p:nvCxnSpPr>
            <p:spPr bwMode="auto">
              <a:xfrm flipH="1" flipV="1">
                <a:off x="6286847" y="5539985"/>
                <a:ext cx="173388" cy="19063"/>
              </a:xfrm>
              <a:prstGeom prst="line">
                <a:avLst/>
              </a:prstGeom>
              <a:ln w="28575">
                <a:solidFill>
                  <a:srgbClr val="0063A7"/>
                </a:solidFill>
              </a:ln>
              <a:effectLst/>
            </p:spPr>
            <p:style>
              <a:lnRef idx="2">
                <a:schemeClr val="accent1"/>
              </a:lnRef>
              <a:fillRef idx="0">
                <a:schemeClr val="accent1"/>
              </a:fillRef>
              <a:effectRef idx="1">
                <a:schemeClr val="accent1"/>
              </a:effectRef>
              <a:fontRef idx="minor">
                <a:schemeClr val="tx1"/>
              </a:fontRef>
            </p:style>
          </p:cxnSp>
          <p:sp>
            <p:nvSpPr>
              <p:cNvPr id="686" name="Forme libre : forme 5">
                <a:extLst>
                  <a:ext uri="{FF2B5EF4-FFF2-40B4-BE49-F238E27FC236}">
                    <a16:creationId xmlns:a16="http://schemas.microsoft.com/office/drawing/2014/main" id="{03BF993D-4D5C-41D7-BE09-F84C0DE47BEC}"/>
                  </a:ext>
                </a:extLst>
              </p:cNvPr>
              <p:cNvSpPr/>
              <p:nvPr/>
            </p:nvSpPr>
            <p:spPr bwMode="auto">
              <a:xfrm rot="1605781">
                <a:off x="6452240" y="5506290"/>
                <a:ext cx="173369" cy="105946"/>
              </a:xfrm>
              <a:custGeom>
                <a:avLst/>
                <a:gdLst>
                  <a:gd name="connsiteX0" fmla="*/ 133564 w 172606"/>
                  <a:gd name="connsiteY0" fmla="*/ 0 h 137673"/>
                  <a:gd name="connsiteX1" fmla="*/ 104796 w 172606"/>
                  <a:gd name="connsiteY1" fmla="*/ 43151 h 137673"/>
                  <a:gd name="connsiteX2" fmla="*/ 96577 w 172606"/>
                  <a:gd name="connsiteY2" fmla="*/ 67809 h 137673"/>
                  <a:gd name="connsiteX3" fmla="*/ 113016 w 172606"/>
                  <a:gd name="connsiteY3" fmla="*/ 100686 h 137673"/>
                  <a:gd name="connsiteX4" fmla="*/ 172606 w 172606"/>
                  <a:gd name="connsiteY4" fmla="*/ 106851 h 137673"/>
                  <a:gd name="connsiteX5" fmla="*/ 98632 w 172606"/>
                  <a:gd name="connsiteY5" fmla="*/ 137673 h 137673"/>
                  <a:gd name="connsiteX6" fmla="*/ 39042 w 172606"/>
                  <a:gd name="connsiteY6" fmla="*/ 135618 h 137673"/>
                  <a:gd name="connsiteX7" fmla="*/ 4109 w 172606"/>
                  <a:gd name="connsiteY7" fmla="*/ 125344 h 137673"/>
                  <a:gd name="connsiteX8" fmla="*/ 0 w 172606"/>
                  <a:gd name="connsiteY8" fmla="*/ 92467 h 137673"/>
                  <a:gd name="connsiteX9" fmla="*/ 28767 w 172606"/>
                  <a:gd name="connsiteY9" fmla="*/ 47261 h 137673"/>
                  <a:gd name="connsiteX10" fmla="*/ 80138 w 172606"/>
                  <a:gd name="connsiteY10" fmla="*/ 16438 h 137673"/>
                  <a:gd name="connsiteX11" fmla="*/ 133564 w 172606"/>
                  <a:gd name="connsiteY11" fmla="*/ 0 h 13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606" h="137673">
                    <a:moveTo>
                      <a:pt x="133564" y="0"/>
                    </a:moveTo>
                    <a:lnTo>
                      <a:pt x="104796" y="43151"/>
                    </a:lnTo>
                    <a:lnTo>
                      <a:pt x="96577" y="67809"/>
                    </a:lnTo>
                    <a:lnTo>
                      <a:pt x="113016" y="100686"/>
                    </a:lnTo>
                    <a:lnTo>
                      <a:pt x="172606" y="106851"/>
                    </a:lnTo>
                    <a:lnTo>
                      <a:pt x="98632" y="137673"/>
                    </a:lnTo>
                    <a:lnTo>
                      <a:pt x="39042" y="135618"/>
                    </a:lnTo>
                    <a:lnTo>
                      <a:pt x="4109" y="125344"/>
                    </a:lnTo>
                    <a:lnTo>
                      <a:pt x="0" y="92467"/>
                    </a:lnTo>
                    <a:lnTo>
                      <a:pt x="28767" y="47261"/>
                    </a:lnTo>
                    <a:lnTo>
                      <a:pt x="80138" y="16438"/>
                    </a:lnTo>
                    <a:lnTo>
                      <a:pt x="133564" y="0"/>
                    </a:lnTo>
                    <a:close/>
                  </a:path>
                </a:pathLst>
              </a:custGeom>
              <a:solidFill>
                <a:srgbClr val="0063A7"/>
              </a:solidFill>
              <a:ln>
                <a:solidFill>
                  <a:srgbClr val="0063A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03" dirty="0"/>
              </a:p>
            </p:txBody>
          </p:sp>
          <p:sp>
            <p:nvSpPr>
              <p:cNvPr id="687" name="ZoneTexte 9">
                <a:extLst>
                  <a:ext uri="{FF2B5EF4-FFF2-40B4-BE49-F238E27FC236}">
                    <a16:creationId xmlns:a16="http://schemas.microsoft.com/office/drawing/2014/main" id="{1C300D81-8B4B-467E-8DF0-7DE8282848C9}"/>
                  </a:ext>
                </a:extLst>
              </p:cNvPr>
              <p:cNvSpPr txBox="1"/>
              <p:nvPr/>
            </p:nvSpPr>
            <p:spPr bwMode="auto">
              <a:xfrm>
                <a:off x="6613265" y="5498817"/>
                <a:ext cx="468122" cy="147845"/>
              </a:xfrm>
              <a:prstGeom prst="rect">
                <a:avLst/>
              </a:prstGeom>
              <a:noFill/>
            </p:spPr>
            <p:txBody>
              <a:bodyPr wrap="square" lIns="0" tIns="0" rIns="0" bIns="0">
                <a:spAutoFit/>
              </a:bodyPr>
              <a:lstStyle/>
              <a:p>
                <a:pPr>
                  <a:defRPr/>
                </a:pPr>
                <a:r>
                  <a:rPr lang="en-US" sz="1000" b="1" dirty="0">
                    <a:solidFill>
                      <a:srgbClr val="0063A7"/>
                    </a:solidFill>
                    <a:latin typeface="+mj-lt"/>
                  </a:rPr>
                  <a:t>SIRP</a:t>
                </a:r>
                <a:r>
                  <a:rPr lang="en-US" sz="1000" b="1" dirty="0">
                    <a:solidFill>
                      <a:srgbClr val="0063A7"/>
                    </a:solidFill>
                    <a:latin typeface="+mj-lt"/>
                    <a:cs typeface="Times New Roman" panose="02020603050405020304" pitchFamily="18" charset="0"/>
                  </a:rPr>
                  <a:t>γ</a:t>
                </a:r>
                <a:endParaRPr lang="en-US" sz="1000" b="1" dirty="0">
                  <a:solidFill>
                    <a:srgbClr val="0063A7"/>
                  </a:solidFill>
                  <a:latin typeface="+mj-lt"/>
                </a:endParaRPr>
              </a:p>
            </p:txBody>
          </p:sp>
        </p:grpSp>
      </p:grpSp>
      <p:sp>
        <p:nvSpPr>
          <p:cNvPr id="171" name="TextBox 170">
            <a:extLst>
              <a:ext uri="{FF2B5EF4-FFF2-40B4-BE49-F238E27FC236}">
                <a16:creationId xmlns:a16="http://schemas.microsoft.com/office/drawing/2014/main" id="{90C1F4DC-2F18-4F25-ACE9-392F54307E7C}"/>
              </a:ext>
            </a:extLst>
          </p:cNvPr>
          <p:cNvSpPr txBox="1"/>
          <p:nvPr/>
        </p:nvSpPr>
        <p:spPr>
          <a:xfrm>
            <a:off x="619029" y="7180666"/>
            <a:ext cx="6011216" cy="715430"/>
          </a:xfrm>
          <a:prstGeom prst="rect">
            <a:avLst/>
          </a:prstGeom>
          <a:noFill/>
        </p:spPr>
        <p:txBody>
          <a:bodyPr wrap="square" lIns="93014" tIns="144489" rIns="93014" bIns="46958" rtlCol="0">
            <a:noAutofit/>
          </a:bodyPr>
          <a:lstStyle/>
          <a:p>
            <a:pPr marL="198000" indent="-198000" defTabSz="1223368">
              <a:spcAft>
                <a:spcPts val="600"/>
              </a:spcAft>
              <a:buClr>
                <a:schemeClr val="accent1"/>
              </a:buClr>
              <a:buSzPct val="100000"/>
              <a:buFont typeface="Arial" panose="020B0604020202020204" pitchFamily="34" charset="0"/>
              <a:buChar char="•"/>
              <a:defRPr/>
            </a:pPr>
            <a:r>
              <a:rPr lang="en-US" sz="1600" kern="0" dirty="0">
                <a:solidFill>
                  <a:prstClr val="black"/>
                </a:solidFill>
                <a:cs typeface="Calibri" panose="020F0502020204030204" pitchFamily="34" charset="0"/>
              </a:rPr>
              <a:t>Here we report biomarker analyses from the monotherapy cohort of the ongoing Phase I trial (NCT03990233)</a:t>
            </a:r>
          </a:p>
        </p:txBody>
      </p:sp>
      <p:sp>
        <p:nvSpPr>
          <p:cNvPr id="95" name="TextBox 94">
            <a:extLst>
              <a:ext uri="{FF2B5EF4-FFF2-40B4-BE49-F238E27FC236}">
                <a16:creationId xmlns:a16="http://schemas.microsoft.com/office/drawing/2014/main" id="{C30F12F0-B20B-488A-89EF-6764DF88FBA8}"/>
              </a:ext>
            </a:extLst>
          </p:cNvPr>
          <p:cNvSpPr txBox="1"/>
          <p:nvPr/>
        </p:nvSpPr>
        <p:spPr>
          <a:xfrm>
            <a:off x="621148" y="4127924"/>
            <a:ext cx="4205696" cy="3387172"/>
          </a:xfrm>
          <a:prstGeom prst="rect">
            <a:avLst/>
          </a:prstGeom>
          <a:noFill/>
        </p:spPr>
        <p:txBody>
          <a:bodyPr wrap="square" lIns="93014" tIns="144489" rIns="93014" bIns="46958" rtlCol="0">
            <a:noAutofit/>
          </a:bodyPr>
          <a:lstStyle/>
          <a:p>
            <a:pPr marL="198000" indent="-198000" defTabSz="1223368">
              <a:spcAft>
                <a:spcPts val="600"/>
              </a:spcAft>
              <a:buClr>
                <a:schemeClr val="accent1"/>
              </a:buClr>
              <a:buSzPct val="100000"/>
              <a:buFont typeface="Arial" panose="020B0604020202020204" pitchFamily="34" charset="0"/>
              <a:buChar char="•"/>
              <a:defRPr/>
            </a:pPr>
            <a:r>
              <a:rPr lang="en-US" sz="1600" dirty="0"/>
              <a:t>BI 765063 is a first-in-class, humanized IgG4 monoclonal antibody that binds selectively to the V1 allele of signal regulatory protein α (SIRPα) blocking the SIRPα/CD47 “don't eat me” pathway (Figure 1)</a:t>
            </a:r>
            <a:r>
              <a:rPr lang="en-US" sz="1600" kern="0" baseline="30000" dirty="0">
                <a:solidFill>
                  <a:prstClr val="black"/>
                </a:solidFill>
                <a:cs typeface="Calibri" panose="020F0502020204030204" pitchFamily="34" charset="0"/>
              </a:rPr>
              <a:t>1,2</a:t>
            </a:r>
          </a:p>
          <a:p>
            <a:pPr marL="198000" indent="-198000" defTabSz="1223368">
              <a:spcAft>
                <a:spcPts val="600"/>
              </a:spcAft>
              <a:buClr>
                <a:schemeClr val="accent1"/>
              </a:buClr>
              <a:buSzPct val="100000"/>
              <a:buFont typeface="Arial" panose="020B0604020202020204" pitchFamily="34" charset="0"/>
              <a:buChar char="•"/>
              <a:defRPr/>
            </a:pPr>
            <a:r>
              <a:rPr lang="en-US" sz="1600" kern="0" dirty="0">
                <a:solidFill>
                  <a:prstClr val="black"/>
                </a:solidFill>
                <a:cs typeface="Calibri" panose="020F0502020204030204" pitchFamily="34" charset="0"/>
              </a:rPr>
              <a:t>Preclinical studies showed that SIRP</a:t>
            </a:r>
            <a:r>
              <a:rPr lang="en-US" sz="1600" dirty="0"/>
              <a:t>α</a:t>
            </a:r>
            <a:r>
              <a:rPr lang="en-US" sz="1600" kern="0" dirty="0">
                <a:solidFill>
                  <a:prstClr val="black"/>
                </a:solidFill>
                <a:cs typeface="Calibri" panose="020F0502020204030204" pitchFamily="34" charset="0"/>
              </a:rPr>
              <a:t> blockade led to macrophage and T-cell recruitment into the tumor xenografts, and induced upregulation of chemokines, cytokines and adaptive immune function genes in human tumor explants</a:t>
            </a:r>
            <a:r>
              <a:rPr lang="en-US" sz="1600" kern="0" baseline="30000" dirty="0">
                <a:solidFill>
                  <a:prstClr val="black"/>
                </a:solidFill>
                <a:cs typeface="Calibri" panose="020F0502020204030204" pitchFamily="34" charset="0"/>
              </a:rPr>
              <a:t>2</a:t>
            </a:r>
          </a:p>
        </p:txBody>
      </p:sp>
      <p:grpSp>
        <p:nvGrpSpPr>
          <p:cNvPr id="14" name="Group 13">
            <a:extLst>
              <a:ext uri="{FF2B5EF4-FFF2-40B4-BE49-F238E27FC236}">
                <a16:creationId xmlns:a16="http://schemas.microsoft.com/office/drawing/2014/main" id="{B2F5323A-361A-4D6D-87D7-63662753F8A3}"/>
              </a:ext>
            </a:extLst>
          </p:cNvPr>
          <p:cNvGrpSpPr/>
          <p:nvPr/>
        </p:nvGrpSpPr>
        <p:grpSpPr>
          <a:xfrm>
            <a:off x="18090488" y="4765448"/>
            <a:ext cx="2146137" cy="492222"/>
            <a:chOff x="17626319" y="4745166"/>
            <a:chExt cx="2146137" cy="492222"/>
          </a:xfrm>
        </p:grpSpPr>
        <p:sp>
          <p:nvSpPr>
            <p:cNvPr id="771" name="TextBox 770">
              <a:extLst>
                <a:ext uri="{FF2B5EF4-FFF2-40B4-BE49-F238E27FC236}">
                  <a16:creationId xmlns:a16="http://schemas.microsoft.com/office/drawing/2014/main" id="{D19F2ED9-0CD5-49A0-A1B3-A046EA1F100C}"/>
                </a:ext>
              </a:extLst>
            </p:cNvPr>
            <p:cNvSpPr txBox="1"/>
            <p:nvPr/>
          </p:nvSpPr>
          <p:spPr>
            <a:xfrm>
              <a:off x="17799159" y="4745166"/>
              <a:ext cx="1585370" cy="153888"/>
            </a:xfrm>
            <a:prstGeom prst="rect">
              <a:avLst/>
            </a:prstGeom>
            <a:noFill/>
          </p:spPr>
          <p:txBody>
            <a:bodyPr wrap="none" lIns="0" tIns="0" rIns="0" bIns="0" rtlCol="0" anchor="ctr">
              <a:spAutoFit/>
            </a:bodyPr>
            <a:lstStyle/>
            <a:p>
              <a:r>
                <a:rPr lang="en-GB" sz="1000" dirty="0"/>
                <a:t>Monotherapy 1 and 3 mg/kg</a:t>
              </a:r>
            </a:p>
          </p:txBody>
        </p:sp>
        <p:sp>
          <p:nvSpPr>
            <p:cNvPr id="772" name="TextBox 771">
              <a:extLst>
                <a:ext uri="{FF2B5EF4-FFF2-40B4-BE49-F238E27FC236}">
                  <a16:creationId xmlns:a16="http://schemas.microsoft.com/office/drawing/2014/main" id="{E8FCA9CD-FB5A-4CC9-B1D1-68818F892AE6}"/>
                </a:ext>
              </a:extLst>
            </p:cNvPr>
            <p:cNvSpPr txBox="1"/>
            <p:nvPr/>
          </p:nvSpPr>
          <p:spPr>
            <a:xfrm>
              <a:off x="17799159" y="4909498"/>
              <a:ext cx="1655903" cy="153888"/>
            </a:xfrm>
            <a:prstGeom prst="rect">
              <a:avLst/>
            </a:prstGeom>
            <a:noFill/>
          </p:spPr>
          <p:txBody>
            <a:bodyPr wrap="none" lIns="0" tIns="0" rIns="0" bIns="0" rtlCol="0" anchor="ctr">
              <a:spAutoFit/>
            </a:bodyPr>
            <a:lstStyle/>
            <a:p>
              <a:r>
                <a:rPr lang="en-GB" sz="1000" dirty="0"/>
                <a:t>Monotherapy 6 and 12 mg/kg</a:t>
              </a:r>
            </a:p>
          </p:txBody>
        </p:sp>
        <p:sp>
          <p:nvSpPr>
            <p:cNvPr id="773" name="TextBox 772">
              <a:extLst>
                <a:ext uri="{FF2B5EF4-FFF2-40B4-BE49-F238E27FC236}">
                  <a16:creationId xmlns:a16="http://schemas.microsoft.com/office/drawing/2014/main" id="{9FAEA1CC-7A5D-4877-8FF8-791E6E82AF8C}"/>
                </a:ext>
              </a:extLst>
            </p:cNvPr>
            <p:cNvSpPr txBox="1"/>
            <p:nvPr/>
          </p:nvSpPr>
          <p:spPr>
            <a:xfrm>
              <a:off x="17799159" y="5083500"/>
              <a:ext cx="1973297" cy="153888"/>
            </a:xfrm>
            <a:prstGeom prst="rect">
              <a:avLst/>
            </a:prstGeom>
            <a:noFill/>
          </p:spPr>
          <p:txBody>
            <a:bodyPr wrap="none" lIns="0" tIns="0" rIns="0" bIns="0" rtlCol="0" anchor="ctr">
              <a:spAutoFit/>
            </a:bodyPr>
            <a:lstStyle/>
            <a:p>
              <a:r>
                <a:rPr lang="en-GB" sz="1000" dirty="0"/>
                <a:t>Monotherapy 18, 24, and 36 mg/kg</a:t>
              </a:r>
            </a:p>
          </p:txBody>
        </p:sp>
        <p:grpSp>
          <p:nvGrpSpPr>
            <p:cNvPr id="695" name="Group 694">
              <a:extLst>
                <a:ext uri="{FF2B5EF4-FFF2-40B4-BE49-F238E27FC236}">
                  <a16:creationId xmlns:a16="http://schemas.microsoft.com/office/drawing/2014/main" id="{87C5DC05-3F4B-40C7-9B9B-9F4E718A2ABD}"/>
                </a:ext>
              </a:extLst>
            </p:cNvPr>
            <p:cNvGrpSpPr/>
            <p:nvPr/>
          </p:nvGrpSpPr>
          <p:grpSpPr>
            <a:xfrm>
              <a:off x="17626319" y="4802576"/>
              <a:ext cx="117521" cy="386673"/>
              <a:chOff x="5173485" y="1324768"/>
              <a:chExt cx="41275" cy="127001"/>
            </a:xfrm>
          </p:grpSpPr>
          <p:sp>
            <p:nvSpPr>
              <p:cNvPr id="1418" name="Rectangle 1827">
                <a:extLst>
                  <a:ext uri="{FF2B5EF4-FFF2-40B4-BE49-F238E27FC236}">
                    <a16:creationId xmlns:a16="http://schemas.microsoft.com/office/drawing/2014/main" id="{5C3EA76E-D772-4E77-B2A1-E0A79765076B}"/>
                  </a:ext>
                </a:extLst>
              </p:cNvPr>
              <p:cNvSpPr>
                <a:spLocks noChangeArrowheads="1"/>
              </p:cNvSpPr>
              <p:nvPr/>
            </p:nvSpPr>
            <p:spPr bwMode="auto">
              <a:xfrm>
                <a:off x="5173485" y="1324768"/>
                <a:ext cx="41275" cy="15875"/>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9" name="Rectangle 1828">
                <a:extLst>
                  <a:ext uri="{FF2B5EF4-FFF2-40B4-BE49-F238E27FC236}">
                    <a16:creationId xmlns:a16="http://schemas.microsoft.com/office/drawing/2014/main" id="{3785273E-96AF-4E94-8975-1670FB167C5C}"/>
                  </a:ext>
                </a:extLst>
              </p:cNvPr>
              <p:cNvSpPr>
                <a:spLocks noChangeArrowheads="1"/>
              </p:cNvSpPr>
              <p:nvPr/>
            </p:nvSpPr>
            <p:spPr bwMode="auto">
              <a:xfrm>
                <a:off x="5173485" y="1380331"/>
                <a:ext cx="41275" cy="15875"/>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0" name="Rectangle 1829">
                <a:extLst>
                  <a:ext uri="{FF2B5EF4-FFF2-40B4-BE49-F238E27FC236}">
                    <a16:creationId xmlns:a16="http://schemas.microsoft.com/office/drawing/2014/main" id="{1AC7CB0C-8DC3-46F7-AF12-28A39DD3A89B}"/>
                  </a:ext>
                </a:extLst>
              </p:cNvPr>
              <p:cNvSpPr>
                <a:spLocks noChangeArrowheads="1"/>
              </p:cNvSpPr>
              <p:nvPr/>
            </p:nvSpPr>
            <p:spPr bwMode="auto">
              <a:xfrm>
                <a:off x="5173485" y="1434306"/>
                <a:ext cx="41275" cy="17463"/>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grpSp>
        <p:nvGrpSpPr>
          <p:cNvPr id="24" name="Group 23">
            <a:extLst>
              <a:ext uri="{FF2B5EF4-FFF2-40B4-BE49-F238E27FC236}">
                <a16:creationId xmlns:a16="http://schemas.microsoft.com/office/drawing/2014/main" id="{8EC8EFF0-0591-4F89-8529-8826AEFEB71B}"/>
              </a:ext>
            </a:extLst>
          </p:cNvPr>
          <p:cNvGrpSpPr/>
          <p:nvPr/>
        </p:nvGrpSpPr>
        <p:grpSpPr>
          <a:xfrm>
            <a:off x="11692588" y="4814745"/>
            <a:ext cx="6625133" cy="4698092"/>
            <a:chOff x="11998629" y="4542161"/>
            <a:chExt cx="5871924" cy="4568143"/>
          </a:xfrm>
        </p:grpSpPr>
        <p:grpSp>
          <p:nvGrpSpPr>
            <p:cNvPr id="689" name="Group 688">
              <a:extLst>
                <a:ext uri="{FF2B5EF4-FFF2-40B4-BE49-F238E27FC236}">
                  <a16:creationId xmlns:a16="http://schemas.microsoft.com/office/drawing/2014/main" id="{88E7E3B2-36DB-445A-A0FC-6291FAC84416}"/>
                </a:ext>
              </a:extLst>
            </p:cNvPr>
            <p:cNvGrpSpPr/>
            <p:nvPr/>
          </p:nvGrpSpPr>
          <p:grpSpPr>
            <a:xfrm>
              <a:off x="12722868" y="5658086"/>
              <a:ext cx="497206" cy="304504"/>
              <a:chOff x="3603447" y="1605756"/>
              <a:chExt cx="174626" cy="100013"/>
            </a:xfrm>
          </p:grpSpPr>
          <p:sp>
            <p:nvSpPr>
              <p:cNvPr id="1541" name="Line 1682">
                <a:extLst>
                  <a:ext uri="{FF2B5EF4-FFF2-40B4-BE49-F238E27FC236}">
                    <a16:creationId xmlns:a16="http://schemas.microsoft.com/office/drawing/2014/main" id="{166C8C5D-E6EE-44E8-9764-18A8F4A8124B}"/>
                  </a:ext>
                </a:extLst>
              </p:cNvPr>
              <p:cNvSpPr>
                <a:spLocks noChangeShapeType="1"/>
              </p:cNvSpPr>
              <p:nvPr/>
            </p:nvSpPr>
            <p:spPr bwMode="auto">
              <a:xfrm>
                <a:off x="3603447" y="1697831"/>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2" name="Rectangle 1683">
                <a:extLst>
                  <a:ext uri="{FF2B5EF4-FFF2-40B4-BE49-F238E27FC236}">
                    <a16:creationId xmlns:a16="http://schemas.microsoft.com/office/drawing/2014/main" id="{92D0BA23-FC63-48C0-A7F9-243FA411815E}"/>
                  </a:ext>
                </a:extLst>
              </p:cNvPr>
              <p:cNvSpPr>
                <a:spLocks noChangeArrowheads="1"/>
              </p:cNvSpPr>
              <p:nvPr/>
            </p:nvSpPr>
            <p:spPr bwMode="auto">
              <a:xfrm>
                <a:off x="3603447" y="1693068"/>
                <a:ext cx="25400" cy="7938"/>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3" name="Line 1684">
                <a:extLst>
                  <a:ext uri="{FF2B5EF4-FFF2-40B4-BE49-F238E27FC236}">
                    <a16:creationId xmlns:a16="http://schemas.microsoft.com/office/drawing/2014/main" id="{80514D79-C3A5-4F9A-9D00-C7440D7C94D9}"/>
                  </a:ext>
                </a:extLst>
              </p:cNvPr>
              <p:cNvSpPr>
                <a:spLocks noChangeShapeType="1"/>
              </p:cNvSpPr>
              <p:nvPr/>
            </p:nvSpPr>
            <p:spPr bwMode="auto">
              <a:xfrm>
                <a:off x="3608209" y="168036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4" name="Line 1685">
                <a:extLst>
                  <a:ext uri="{FF2B5EF4-FFF2-40B4-BE49-F238E27FC236}">
                    <a16:creationId xmlns:a16="http://schemas.microsoft.com/office/drawing/2014/main" id="{00D911FF-E7AF-44AD-818B-190809C1AF56}"/>
                  </a:ext>
                </a:extLst>
              </p:cNvPr>
              <p:cNvSpPr>
                <a:spLocks noChangeShapeType="1"/>
              </p:cNvSpPr>
              <p:nvPr/>
            </p:nvSpPr>
            <p:spPr bwMode="auto">
              <a:xfrm flipV="1">
                <a:off x="3616147" y="1680368"/>
                <a:ext cx="0" cy="1270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5" name="Line 1686">
                <a:extLst>
                  <a:ext uri="{FF2B5EF4-FFF2-40B4-BE49-F238E27FC236}">
                    <a16:creationId xmlns:a16="http://schemas.microsoft.com/office/drawing/2014/main" id="{84F443FC-F084-445B-AC52-871FED99AE43}"/>
                  </a:ext>
                </a:extLst>
              </p:cNvPr>
              <p:cNvSpPr>
                <a:spLocks noChangeShapeType="1"/>
              </p:cNvSpPr>
              <p:nvPr/>
            </p:nvSpPr>
            <p:spPr bwMode="auto">
              <a:xfrm>
                <a:off x="3608209" y="170576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6" name="Line 1688">
                <a:extLst>
                  <a:ext uri="{FF2B5EF4-FFF2-40B4-BE49-F238E27FC236}">
                    <a16:creationId xmlns:a16="http://schemas.microsoft.com/office/drawing/2014/main" id="{63FC24B0-A2DF-4EE8-ACCA-F438E19D889C}"/>
                  </a:ext>
                </a:extLst>
              </p:cNvPr>
              <p:cNvSpPr>
                <a:spLocks noChangeShapeType="1"/>
              </p:cNvSpPr>
              <p:nvPr/>
            </p:nvSpPr>
            <p:spPr bwMode="auto">
              <a:xfrm>
                <a:off x="3616147" y="1701006"/>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7" name="Line 1689">
                <a:extLst>
                  <a:ext uri="{FF2B5EF4-FFF2-40B4-BE49-F238E27FC236}">
                    <a16:creationId xmlns:a16="http://schemas.microsoft.com/office/drawing/2014/main" id="{1BB86D45-A42D-437B-B2E5-199671CB19DA}"/>
                  </a:ext>
                </a:extLst>
              </p:cNvPr>
              <p:cNvSpPr>
                <a:spLocks noChangeShapeType="1"/>
              </p:cNvSpPr>
              <p:nvPr/>
            </p:nvSpPr>
            <p:spPr bwMode="auto">
              <a:xfrm>
                <a:off x="3652660" y="1664493"/>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8" name="Rectangle 1690">
                <a:extLst>
                  <a:ext uri="{FF2B5EF4-FFF2-40B4-BE49-F238E27FC236}">
                    <a16:creationId xmlns:a16="http://schemas.microsoft.com/office/drawing/2014/main" id="{9CF06D12-0D81-4AE5-8045-B3E7DDC0CD7E}"/>
                  </a:ext>
                </a:extLst>
              </p:cNvPr>
              <p:cNvSpPr>
                <a:spLocks noChangeArrowheads="1"/>
              </p:cNvSpPr>
              <p:nvPr/>
            </p:nvSpPr>
            <p:spPr bwMode="auto">
              <a:xfrm>
                <a:off x="3652660" y="1637506"/>
                <a:ext cx="25400" cy="46038"/>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9" name="Line 1691">
                <a:extLst>
                  <a:ext uri="{FF2B5EF4-FFF2-40B4-BE49-F238E27FC236}">
                    <a16:creationId xmlns:a16="http://schemas.microsoft.com/office/drawing/2014/main" id="{F90FDD6C-2B75-480E-B8E6-8615FDDDD23B}"/>
                  </a:ext>
                </a:extLst>
              </p:cNvPr>
              <p:cNvSpPr>
                <a:spLocks noChangeShapeType="1"/>
              </p:cNvSpPr>
              <p:nvPr/>
            </p:nvSpPr>
            <p:spPr bwMode="auto">
              <a:xfrm>
                <a:off x="3657422" y="1605756"/>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0" name="Line 1692">
                <a:extLst>
                  <a:ext uri="{FF2B5EF4-FFF2-40B4-BE49-F238E27FC236}">
                    <a16:creationId xmlns:a16="http://schemas.microsoft.com/office/drawing/2014/main" id="{0BEA2953-094E-460D-82FD-CFD6B8A690C7}"/>
                  </a:ext>
                </a:extLst>
              </p:cNvPr>
              <p:cNvSpPr>
                <a:spLocks noChangeShapeType="1"/>
              </p:cNvSpPr>
              <p:nvPr/>
            </p:nvSpPr>
            <p:spPr bwMode="auto">
              <a:xfrm flipV="1">
                <a:off x="3665360" y="1605756"/>
                <a:ext cx="0" cy="3175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1" name="Line 1693">
                <a:extLst>
                  <a:ext uri="{FF2B5EF4-FFF2-40B4-BE49-F238E27FC236}">
                    <a16:creationId xmlns:a16="http://schemas.microsoft.com/office/drawing/2014/main" id="{218753C9-1343-4AC3-B57E-63A31DC5AA9E}"/>
                  </a:ext>
                </a:extLst>
              </p:cNvPr>
              <p:cNvSpPr>
                <a:spLocks noChangeShapeType="1"/>
              </p:cNvSpPr>
              <p:nvPr/>
            </p:nvSpPr>
            <p:spPr bwMode="auto">
              <a:xfrm>
                <a:off x="3657422" y="1688306"/>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2" name="Line 1694">
                <a:extLst>
                  <a:ext uri="{FF2B5EF4-FFF2-40B4-BE49-F238E27FC236}">
                    <a16:creationId xmlns:a16="http://schemas.microsoft.com/office/drawing/2014/main" id="{93F916D5-EDC2-4DD7-80CB-6730B005550F}"/>
                  </a:ext>
                </a:extLst>
              </p:cNvPr>
              <p:cNvSpPr>
                <a:spLocks noChangeShapeType="1"/>
              </p:cNvSpPr>
              <p:nvPr/>
            </p:nvSpPr>
            <p:spPr bwMode="auto">
              <a:xfrm>
                <a:off x="3665360" y="1683543"/>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3" name="Line 1695">
                <a:extLst>
                  <a:ext uri="{FF2B5EF4-FFF2-40B4-BE49-F238E27FC236}">
                    <a16:creationId xmlns:a16="http://schemas.microsoft.com/office/drawing/2014/main" id="{F8BACA8A-F980-41C2-AF69-76B75AF4B2DD}"/>
                  </a:ext>
                </a:extLst>
              </p:cNvPr>
              <p:cNvSpPr>
                <a:spLocks noChangeShapeType="1"/>
              </p:cNvSpPr>
              <p:nvPr/>
            </p:nvSpPr>
            <p:spPr bwMode="auto">
              <a:xfrm>
                <a:off x="3701872" y="1691481"/>
                <a:ext cx="26988"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4" name="Rectangle 1696">
                <a:extLst>
                  <a:ext uri="{FF2B5EF4-FFF2-40B4-BE49-F238E27FC236}">
                    <a16:creationId xmlns:a16="http://schemas.microsoft.com/office/drawing/2014/main" id="{81743121-1581-45C7-AF50-9E765F4D4DA0}"/>
                  </a:ext>
                </a:extLst>
              </p:cNvPr>
              <p:cNvSpPr>
                <a:spLocks noChangeArrowheads="1"/>
              </p:cNvSpPr>
              <p:nvPr/>
            </p:nvSpPr>
            <p:spPr bwMode="auto">
              <a:xfrm>
                <a:off x="3701872" y="1678781"/>
                <a:ext cx="26988" cy="14288"/>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5" name="Line 1697">
                <a:extLst>
                  <a:ext uri="{FF2B5EF4-FFF2-40B4-BE49-F238E27FC236}">
                    <a16:creationId xmlns:a16="http://schemas.microsoft.com/office/drawing/2014/main" id="{865EC66E-FDF3-4CA8-9112-A66F39BFBC3E}"/>
                  </a:ext>
                </a:extLst>
              </p:cNvPr>
              <p:cNvSpPr>
                <a:spLocks noChangeShapeType="1"/>
              </p:cNvSpPr>
              <p:nvPr/>
            </p:nvSpPr>
            <p:spPr bwMode="auto">
              <a:xfrm>
                <a:off x="3706635" y="1666081"/>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6" name="Line 1698">
                <a:extLst>
                  <a:ext uri="{FF2B5EF4-FFF2-40B4-BE49-F238E27FC236}">
                    <a16:creationId xmlns:a16="http://schemas.microsoft.com/office/drawing/2014/main" id="{24DC059C-13FD-48E6-9124-667F567305C0}"/>
                  </a:ext>
                </a:extLst>
              </p:cNvPr>
              <p:cNvSpPr>
                <a:spLocks noChangeShapeType="1"/>
              </p:cNvSpPr>
              <p:nvPr/>
            </p:nvSpPr>
            <p:spPr bwMode="auto">
              <a:xfrm flipV="1">
                <a:off x="3714572" y="1666081"/>
                <a:ext cx="0" cy="1270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7" name="Line 1699">
                <a:extLst>
                  <a:ext uri="{FF2B5EF4-FFF2-40B4-BE49-F238E27FC236}">
                    <a16:creationId xmlns:a16="http://schemas.microsoft.com/office/drawing/2014/main" id="{72FBF7F1-4D13-46C4-BB88-9CDDD28EEB61}"/>
                  </a:ext>
                </a:extLst>
              </p:cNvPr>
              <p:cNvSpPr>
                <a:spLocks noChangeShapeType="1"/>
              </p:cNvSpPr>
              <p:nvPr/>
            </p:nvSpPr>
            <p:spPr bwMode="auto">
              <a:xfrm>
                <a:off x="3706635" y="16962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8" name="Line 1700">
                <a:extLst>
                  <a:ext uri="{FF2B5EF4-FFF2-40B4-BE49-F238E27FC236}">
                    <a16:creationId xmlns:a16="http://schemas.microsoft.com/office/drawing/2014/main" id="{3CA107E5-4916-4FE4-B9AD-8E6BC1D18F99}"/>
                  </a:ext>
                </a:extLst>
              </p:cNvPr>
              <p:cNvSpPr>
                <a:spLocks noChangeShapeType="1"/>
              </p:cNvSpPr>
              <p:nvPr/>
            </p:nvSpPr>
            <p:spPr bwMode="auto">
              <a:xfrm>
                <a:off x="3714572" y="1693068"/>
                <a:ext cx="0" cy="3175"/>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59" name="Line 1701">
                <a:extLst>
                  <a:ext uri="{FF2B5EF4-FFF2-40B4-BE49-F238E27FC236}">
                    <a16:creationId xmlns:a16="http://schemas.microsoft.com/office/drawing/2014/main" id="{DA47A2FD-6E1D-4CB8-8203-61E2C8FEED00}"/>
                  </a:ext>
                </a:extLst>
              </p:cNvPr>
              <p:cNvSpPr>
                <a:spLocks noChangeShapeType="1"/>
              </p:cNvSpPr>
              <p:nvPr/>
            </p:nvSpPr>
            <p:spPr bwMode="auto">
              <a:xfrm>
                <a:off x="3751085" y="1678781"/>
                <a:ext cx="26988"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60" name="Rectangle 1702">
                <a:extLst>
                  <a:ext uri="{FF2B5EF4-FFF2-40B4-BE49-F238E27FC236}">
                    <a16:creationId xmlns:a16="http://schemas.microsoft.com/office/drawing/2014/main" id="{9CB3A506-111A-4F97-885F-B7A742E9B649}"/>
                  </a:ext>
                </a:extLst>
              </p:cNvPr>
              <p:cNvSpPr>
                <a:spLocks noChangeArrowheads="1"/>
              </p:cNvSpPr>
              <p:nvPr/>
            </p:nvSpPr>
            <p:spPr bwMode="auto">
              <a:xfrm>
                <a:off x="3751085" y="1666081"/>
                <a:ext cx="26988" cy="28575"/>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61" name="Line 1703">
                <a:extLst>
                  <a:ext uri="{FF2B5EF4-FFF2-40B4-BE49-F238E27FC236}">
                    <a16:creationId xmlns:a16="http://schemas.microsoft.com/office/drawing/2014/main" id="{3A7A0349-9D62-465D-A24D-36DD69557EC4}"/>
                  </a:ext>
                </a:extLst>
              </p:cNvPr>
              <p:cNvSpPr>
                <a:spLocks noChangeShapeType="1"/>
              </p:cNvSpPr>
              <p:nvPr/>
            </p:nvSpPr>
            <p:spPr bwMode="auto">
              <a:xfrm>
                <a:off x="3755847" y="1653381"/>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62" name="Line 1704">
                <a:extLst>
                  <a:ext uri="{FF2B5EF4-FFF2-40B4-BE49-F238E27FC236}">
                    <a16:creationId xmlns:a16="http://schemas.microsoft.com/office/drawing/2014/main" id="{C9EC0474-0345-475D-9619-A6657FAB9F60}"/>
                  </a:ext>
                </a:extLst>
              </p:cNvPr>
              <p:cNvSpPr>
                <a:spLocks noChangeShapeType="1"/>
              </p:cNvSpPr>
              <p:nvPr/>
            </p:nvSpPr>
            <p:spPr bwMode="auto">
              <a:xfrm flipV="1">
                <a:off x="3763785" y="1653381"/>
                <a:ext cx="0" cy="1270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63" name="Line 1705">
                <a:extLst>
                  <a:ext uri="{FF2B5EF4-FFF2-40B4-BE49-F238E27FC236}">
                    <a16:creationId xmlns:a16="http://schemas.microsoft.com/office/drawing/2014/main" id="{3345F46A-CA79-4753-896B-4C4FC20794E6}"/>
                  </a:ext>
                </a:extLst>
              </p:cNvPr>
              <p:cNvSpPr>
                <a:spLocks noChangeShapeType="1"/>
              </p:cNvSpPr>
              <p:nvPr/>
            </p:nvSpPr>
            <p:spPr bwMode="auto">
              <a:xfrm>
                <a:off x="3755847" y="170259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64" name="Line 1706">
                <a:extLst>
                  <a:ext uri="{FF2B5EF4-FFF2-40B4-BE49-F238E27FC236}">
                    <a16:creationId xmlns:a16="http://schemas.microsoft.com/office/drawing/2014/main" id="{7093E6CA-7BB7-4F85-9D9C-5298F4803110}"/>
                  </a:ext>
                </a:extLst>
              </p:cNvPr>
              <p:cNvSpPr>
                <a:spLocks noChangeShapeType="1"/>
              </p:cNvSpPr>
              <p:nvPr/>
            </p:nvSpPr>
            <p:spPr bwMode="auto">
              <a:xfrm>
                <a:off x="3763785" y="1694656"/>
                <a:ext cx="0" cy="7938"/>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0" name="Group 689">
              <a:extLst>
                <a:ext uri="{FF2B5EF4-FFF2-40B4-BE49-F238E27FC236}">
                  <a16:creationId xmlns:a16="http://schemas.microsoft.com/office/drawing/2014/main" id="{0A7AA785-2D8E-4788-9EF4-A2F99DC8525A}"/>
                </a:ext>
              </a:extLst>
            </p:cNvPr>
            <p:cNvGrpSpPr/>
            <p:nvPr/>
          </p:nvGrpSpPr>
          <p:grpSpPr>
            <a:xfrm>
              <a:off x="13378274" y="5522751"/>
              <a:ext cx="497204" cy="454338"/>
              <a:chOff x="3833635" y="1561306"/>
              <a:chExt cx="174625" cy="149225"/>
            </a:xfrm>
          </p:grpSpPr>
          <p:sp>
            <p:nvSpPr>
              <p:cNvPr id="1517" name="Line 1707">
                <a:extLst>
                  <a:ext uri="{FF2B5EF4-FFF2-40B4-BE49-F238E27FC236}">
                    <a16:creationId xmlns:a16="http://schemas.microsoft.com/office/drawing/2014/main" id="{8B3170DC-7DD8-4F67-BD3E-DBCDCFC7BF72}"/>
                  </a:ext>
                </a:extLst>
              </p:cNvPr>
              <p:cNvSpPr>
                <a:spLocks noChangeShapeType="1"/>
              </p:cNvSpPr>
              <p:nvPr/>
            </p:nvSpPr>
            <p:spPr bwMode="auto">
              <a:xfrm>
                <a:off x="3833635" y="1683543"/>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8" name="Rectangle 1708">
                <a:extLst>
                  <a:ext uri="{FF2B5EF4-FFF2-40B4-BE49-F238E27FC236}">
                    <a16:creationId xmlns:a16="http://schemas.microsoft.com/office/drawing/2014/main" id="{6365A9A0-A63A-4A0F-BF75-2549CE1B660D}"/>
                  </a:ext>
                </a:extLst>
              </p:cNvPr>
              <p:cNvSpPr>
                <a:spLocks noChangeArrowheads="1"/>
              </p:cNvSpPr>
              <p:nvPr/>
            </p:nvSpPr>
            <p:spPr bwMode="auto">
              <a:xfrm>
                <a:off x="3833635" y="1651793"/>
                <a:ext cx="26988" cy="34925"/>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9" name="Line 1709">
                <a:extLst>
                  <a:ext uri="{FF2B5EF4-FFF2-40B4-BE49-F238E27FC236}">
                    <a16:creationId xmlns:a16="http://schemas.microsoft.com/office/drawing/2014/main" id="{418AF6D5-A521-43A0-A994-08B69A975F55}"/>
                  </a:ext>
                </a:extLst>
              </p:cNvPr>
              <p:cNvSpPr>
                <a:spLocks noChangeShapeType="1"/>
              </p:cNvSpPr>
              <p:nvPr/>
            </p:nvSpPr>
            <p:spPr bwMode="auto">
              <a:xfrm>
                <a:off x="3839985" y="1624806"/>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0" name="Line 1710">
                <a:extLst>
                  <a:ext uri="{FF2B5EF4-FFF2-40B4-BE49-F238E27FC236}">
                    <a16:creationId xmlns:a16="http://schemas.microsoft.com/office/drawing/2014/main" id="{72D3121D-A5DE-49D6-8341-006E6D62D612}"/>
                  </a:ext>
                </a:extLst>
              </p:cNvPr>
              <p:cNvSpPr>
                <a:spLocks noChangeShapeType="1"/>
              </p:cNvSpPr>
              <p:nvPr/>
            </p:nvSpPr>
            <p:spPr bwMode="auto">
              <a:xfrm flipV="1">
                <a:off x="3846335" y="1624806"/>
                <a:ext cx="0" cy="2698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1" name="Line 1711">
                <a:extLst>
                  <a:ext uri="{FF2B5EF4-FFF2-40B4-BE49-F238E27FC236}">
                    <a16:creationId xmlns:a16="http://schemas.microsoft.com/office/drawing/2014/main" id="{FC5AF18D-E499-43E3-9D4A-87E90330D2A5}"/>
                  </a:ext>
                </a:extLst>
              </p:cNvPr>
              <p:cNvSpPr>
                <a:spLocks noChangeShapeType="1"/>
              </p:cNvSpPr>
              <p:nvPr/>
            </p:nvSpPr>
            <p:spPr bwMode="auto">
              <a:xfrm>
                <a:off x="3839985" y="1701006"/>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2" name="Line 1712">
                <a:extLst>
                  <a:ext uri="{FF2B5EF4-FFF2-40B4-BE49-F238E27FC236}">
                    <a16:creationId xmlns:a16="http://schemas.microsoft.com/office/drawing/2014/main" id="{0FCA85F0-59D9-42CA-9BEA-D7EB4F8F98DF}"/>
                  </a:ext>
                </a:extLst>
              </p:cNvPr>
              <p:cNvSpPr>
                <a:spLocks noChangeShapeType="1"/>
              </p:cNvSpPr>
              <p:nvPr/>
            </p:nvSpPr>
            <p:spPr bwMode="auto">
              <a:xfrm>
                <a:off x="3846335" y="1686718"/>
                <a:ext cx="0" cy="1428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3" name="Line 1713">
                <a:extLst>
                  <a:ext uri="{FF2B5EF4-FFF2-40B4-BE49-F238E27FC236}">
                    <a16:creationId xmlns:a16="http://schemas.microsoft.com/office/drawing/2014/main" id="{04E05579-4B2F-45B2-B32B-8A44FA260E6B}"/>
                  </a:ext>
                </a:extLst>
              </p:cNvPr>
              <p:cNvSpPr>
                <a:spLocks noChangeShapeType="1"/>
              </p:cNvSpPr>
              <p:nvPr/>
            </p:nvSpPr>
            <p:spPr bwMode="auto">
              <a:xfrm>
                <a:off x="3882847" y="1661318"/>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4" name="Rectangle 1714">
                <a:extLst>
                  <a:ext uri="{FF2B5EF4-FFF2-40B4-BE49-F238E27FC236}">
                    <a16:creationId xmlns:a16="http://schemas.microsoft.com/office/drawing/2014/main" id="{A1B26043-4C70-4FC9-8990-968566BE37B8}"/>
                  </a:ext>
                </a:extLst>
              </p:cNvPr>
              <p:cNvSpPr>
                <a:spLocks noChangeArrowheads="1"/>
              </p:cNvSpPr>
              <p:nvPr/>
            </p:nvSpPr>
            <p:spPr bwMode="auto">
              <a:xfrm>
                <a:off x="3882847" y="1596231"/>
                <a:ext cx="26988" cy="80963"/>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5" name="Line 1715">
                <a:extLst>
                  <a:ext uri="{FF2B5EF4-FFF2-40B4-BE49-F238E27FC236}">
                    <a16:creationId xmlns:a16="http://schemas.microsoft.com/office/drawing/2014/main" id="{2909A5B6-D27C-4C8E-AB4A-C19F83A32281}"/>
                  </a:ext>
                </a:extLst>
              </p:cNvPr>
              <p:cNvSpPr>
                <a:spLocks noChangeShapeType="1"/>
              </p:cNvSpPr>
              <p:nvPr/>
            </p:nvSpPr>
            <p:spPr bwMode="auto">
              <a:xfrm>
                <a:off x="3889197" y="1561306"/>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6" name="Line 1716">
                <a:extLst>
                  <a:ext uri="{FF2B5EF4-FFF2-40B4-BE49-F238E27FC236}">
                    <a16:creationId xmlns:a16="http://schemas.microsoft.com/office/drawing/2014/main" id="{353A67B3-D93C-4C4C-B157-70E976BA44EF}"/>
                  </a:ext>
                </a:extLst>
              </p:cNvPr>
              <p:cNvSpPr>
                <a:spLocks noChangeShapeType="1"/>
              </p:cNvSpPr>
              <p:nvPr/>
            </p:nvSpPr>
            <p:spPr bwMode="auto">
              <a:xfrm flipV="1">
                <a:off x="3897135" y="1561306"/>
                <a:ext cx="0" cy="3492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7" name="Line 1717">
                <a:extLst>
                  <a:ext uri="{FF2B5EF4-FFF2-40B4-BE49-F238E27FC236}">
                    <a16:creationId xmlns:a16="http://schemas.microsoft.com/office/drawing/2014/main" id="{AFC42516-18B1-4444-AD7F-705BEC4EA191}"/>
                  </a:ext>
                </a:extLst>
              </p:cNvPr>
              <p:cNvSpPr>
                <a:spLocks noChangeShapeType="1"/>
              </p:cNvSpPr>
              <p:nvPr/>
            </p:nvSpPr>
            <p:spPr bwMode="auto">
              <a:xfrm>
                <a:off x="3889197" y="1683543"/>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8" name="Line 1718">
                <a:extLst>
                  <a:ext uri="{FF2B5EF4-FFF2-40B4-BE49-F238E27FC236}">
                    <a16:creationId xmlns:a16="http://schemas.microsoft.com/office/drawing/2014/main" id="{396581A0-D280-4BBA-B807-57AA4DEDC5BF}"/>
                  </a:ext>
                </a:extLst>
              </p:cNvPr>
              <p:cNvSpPr>
                <a:spLocks noChangeShapeType="1"/>
              </p:cNvSpPr>
              <p:nvPr/>
            </p:nvSpPr>
            <p:spPr bwMode="auto">
              <a:xfrm>
                <a:off x="3897135" y="1677193"/>
                <a:ext cx="0" cy="635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29" name="Line 1719">
                <a:extLst>
                  <a:ext uri="{FF2B5EF4-FFF2-40B4-BE49-F238E27FC236}">
                    <a16:creationId xmlns:a16="http://schemas.microsoft.com/office/drawing/2014/main" id="{702098D1-71FD-4696-9898-B54AAACABDF9}"/>
                  </a:ext>
                </a:extLst>
              </p:cNvPr>
              <p:cNvSpPr>
                <a:spLocks noChangeShapeType="1"/>
              </p:cNvSpPr>
              <p:nvPr/>
            </p:nvSpPr>
            <p:spPr bwMode="auto">
              <a:xfrm>
                <a:off x="3933647" y="1677193"/>
                <a:ext cx="25400"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0" name="Rectangle 1720">
                <a:extLst>
                  <a:ext uri="{FF2B5EF4-FFF2-40B4-BE49-F238E27FC236}">
                    <a16:creationId xmlns:a16="http://schemas.microsoft.com/office/drawing/2014/main" id="{281CA9F6-9623-4AB1-BBE0-E33EF78F4200}"/>
                  </a:ext>
                </a:extLst>
              </p:cNvPr>
              <p:cNvSpPr>
                <a:spLocks noChangeArrowheads="1"/>
              </p:cNvSpPr>
              <p:nvPr/>
            </p:nvSpPr>
            <p:spPr bwMode="auto">
              <a:xfrm>
                <a:off x="3933647" y="1674018"/>
                <a:ext cx="25400" cy="12700"/>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1" name="Line 1721">
                <a:extLst>
                  <a:ext uri="{FF2B5EF4-FFF2-40B4-BE49-F238E27FC236}">
                    <a16:creationId xmlns:a16="http://schemas.microsoft.com/office/drawing/2014/main" id="{B0BF30C7-1DE0-41C0-960E-FCD241FAE315}"/>
                  </a:ext>
                </a:extLst>
              </p:cNvPr>
              <p:cNvSpPr>
                <a:spLocks noChangeShapeType="1"/>
              </p:cNvSpPr>
              <p:nvPr/>
            </p:nvSpPr>
            <p:spPr bwMode="auto">
              <a:xfrm>
                <a:off x="3936822" y="1585118"/>
                <a:ext cx="17463"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2" name="Line 1722">
                <a:extLst>
                  <a:ext uri="{FF2B5EF4-FFF2-40B4-BE49-F238E27FC236}">
                    <a16:creationId xmlns:a16="http://schemas.microsoft.com/office/drawing/2014/main" id="{436757D7-7D90-42BC-AAE6-1B8191896C11}"/>
                  </a:ext>
                </a:extLst>
              </p:cNvPr>
              <p:cNvSpPr>
                <a:spLocks noChangeShapeType="1"/>
              </p:cNvSpPr>
              <p:nvPr/>
            </p:nvSpPr>
            <p:spPr bwMode="auto">
              <a:xfrm flipV="1">
                <a:off x="3946347" y="1585118"/>
                <a:ext cx="0" cy="8890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3" name="Line 1723">
                <a:extLst>
                  <a:ext uri="{FF2B5EF4-FFF2-40B4-BE49-F238E27FC236}">
                    <a16:creationId xmlns:a16="http://schemas.microsoft.com/office/drawing/2014/main" id="{ABC73110-29C7-475E-BE65-49234ED95249}"/>
                  </a:ext>
                </a:extLst>
              </p:cNvPr>
              <p:cNvSpPr>
                <a:spLocks noChangeShapeType="1"/>
              </p:cNvSpPr>
              <p:nvPr/>
            </p:nvSpPr>
            <p:spPr bwMode="auto">
              <a:xfrm>
                <a:off x="3936822" y="1710531"/>
                <a:ext cx="17463"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4" name="Line 1724">
                <a:extLst>
                  <a:ext uri="{FF2B5EF4-FFF2-40B4-BE49-F238E27FC236}">
                    <a16:creationId xmlns:a16="http://schemas.microsoft.com/office/drawing/2014/main" id="{C862A9F2-CF91-4882-A6CB-623C8FB1C0E4}"/>
                  </a:ext>
                </a:extLst>
              </p:cNvPr>
              <p:cNvSpPr>
                <a:spLocks noChangeShapeType="1"/>
              </p:cNvSpPr>
              <p:nvPr/>
            </p:nvSpPr>
            <p:spPr bwMode="auto">
              <a:xfrm>
                <a:off x="3946347" y="1686718"/>
                <a:ext cx="0" cy="2381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5" name="Line 1725">
                <a:extLst>
                  <a:ext uri="{FF2B5EF4-FFF2-40B4-BE49-F238E27FC236}">
                    <a16:creationId xmlns:a16="http://schemas.microsoft.com/office/drawing/2014/main" id="{CF62B79F-DF07-4107-9AA6-0E9F2E211817}"/>
                  </a:ext>
                </a:extLst>
              </p:cNvPr>
              <p:cNvSpPr>
                <a:spLocks noChangeShapeType="1"/>
              </p:cNvSpPr>
              <p:nvPr/>
            </p:nvSpPr>
            <p:spPr bwMode="auto">
              <a:xfrm>
                <a:off x="3981272" y="1669256"/>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6" name="Rectangle 1726">
                <a:extLst>
                  <a:ext uri="{FF2B5EF4-FFF2-40B4-BE49-F238E27FC236}">
                    <a16:creationId xmlns:a16="http://schemas.microsoft.com/office/drawing/2014/main" id="{798E1500-6C87-4D5B-89CE-0A5260BBD37E}"/>
                  </a:ext>
                </a:extLst>
              </p:cNvPr>
              <p:cNvSpPr>
                <a:spLocks noChangeArrowheads="1"/>
              </p:cNvSpPr>
              <p:nvPr/>
            </p:nvSpPr>
            <p:spPr bwMode="auto">
              <a:xfrm>
                <a:off x="3981272" y="1654968"/>
                <a:ext cx="26988" cy="23813"/>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7" name="Line 1727">
                <a:extLst>
                  <a:ext uri="{FF2B5EF4-FFF2-40B4-BE49-F238E27FC236}">
                    <a16:creationId xmlns:a16="http://schemas.microsoft.com/office/drawing/2014/main" id="{118CA896-1859-48A1-99E6-40DF93253BED}"/>
                  </a:ext>
                </a:extLst>
              </p:cNvPr>
              <p:cNvSpPr>
                <a:spLocks noChangeShapeType="1"/>
              </p:cNvSpPr>
              <p:nvPr/>
            </p:nvSpPr>
            <p:spPr bwMode="auto">
              <a:xfrm>
                <a:off x="3987622" y="1596231"/>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8" name="Line 1728">
                <a:extLst>
                  <a:ext uri="{FF2B5EF4-FFF2-40B4-BE49-F238E27FC236}">
                    <a16:creationId xmlns:a16="http://schemas.microsoft.com/office/drawing/2014/main" id="{7B980C30-8617-429C-94C5-52CF2079EA1C}"/>
                  </a:ext>
                </a:extLst>
              </p:cNvPr>
              <p:cNvSpPr>
                <a:spLocks noChangeShapeType="1"/>
              </p:cNvSpPr>
              <p:nvPr/>
            </p:nvSpPr>
            <p:spPr bwMode="auto">
              <a:xfrm flipV="1">
                <a:off x="3995560" y="1596231"/>
                <a:ext cx="0" cy="5873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39" name="Line 1729">
                <a:extLst>
                  <a:ext uri="{FF2B5EF4-FFF2-40B4-BE49-F238E27FC236}">
                    <a16:creationId xmlns:a16="http://schemas.microsoft.com/office/drawing/2014/main" id="{AC90827F-86B4-4FFC-AC85-394CA0BF0F7F}"/>
                  </a:ext>
                </a:extLst>
              </p:cNvPr>
              <p:cNvSpPr>
                <a:spLocks noChangeShapeType="1"/>
              </p:cNvSpPr>
              <p:nvPr/>
            </p:nvSpPr>
            <p:spPr bwMode="auto">
              <a:xfrm>
                <a:off x="3987622" y="1707356"/>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40" name="Line 1730">
                <a:extLst>
                  <a:ext uri="{FF2B5EF4-FFF2-40B4-BE49-F238E27FC236}">
                    <a16:creationId xmlns:a16="http://schemas.microsoft.com/office/drawing/2014/main" id="{076D75C0-15C8-4621-835D-2C5BBB7B9550}"/>
                  </a:ext>
                </a:extLst>
              </p:cNvPr>
              <p:cNvSpPr>
                <a:spLocks noChangeShapeType="1"/>
              </p:cNvSpPr>
              <p:nvPr/>
            </p:nvSpPr>
            <p:spPr bwMode="auto">
              <a:xfrm>
                <a:off x="3995560" y="1678781"/>
                <a:ext cx="0" cy="2857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1" name="Group 690">
              <a:extLst>
                <a:ext uri="{FF2B5EF4-FFF2-40B4-BE49-F238E27FC236}">
                  <a16:creationId xmlns:a16="http://schemas.microsoft.com/office/drawing/2014/main" id="{E03E8F09-EF8B-40FC-8B62-696EBFCF1ECB}"/>
                </a:ext>
              </a:extLst>
            </p:cNvPr>
            <p:cNvGrpSpPr/>
            <p:nvPr/>
          </p:nvGrpSpPr>
          <p:grpSpPr>
            <a:xfrm>
              <a:off x="14038199" y="4995911"/>
              <a:ext cx="492682" cy="942511"/>
              <a:chOff x="4065410" y="1388268"/>
              <a:chExt cx="173037" cy="309563"/>
            </a:xfrm>
          </p:grpSpPr>
          <p:sp>
            <p:nvSpPr>
              <p:cNvPr id="1493" name="Line 1731">
                <a:extLst>
                  <a:ext uri="{FF2B5EF4-FFF2-40B4-BE49-F238E27FC236}">
                    <a16:creationId xmlns:a16="http://schemas.microsoft.com/office/drawing/2014/main" id="{932B1FF9-61A7-40C9-A35E-EEF7A66226C1}"/>
                  </a:ext>
                </a:extLst>
              </p:cNvPr>
              <p:cNvSpPr>
                <a:spLocks noChangeShapeType="1"/>
              </p:cNvSpPr>
              <p:nvPr/>
            </p:nvSpPr>
            <p:spPr bwMode="auto">
              <a:xfrm>
                <a:off x="4065410" y="1643856"/>
                <a:ext cx="25400"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4" name="Rectangle 1732">
                <a:extLst>
                  <a:ext uri="{FF2B5EF4-FFF2-40B4-BE49-F238E27FC236}">
                    <a16:creationId xmlns:a16="http://schemas.microsoft.com/office/drawing/2014/main" id="{20145157-1E8F-4C09-82AC-6CFF0DB58D1B}"/>
                  </a:ext>
                </a:extLst>
              </p:cNvPr>
              <p:cNvSpPr>
                <a:spLocks noChangeArrowheads="1"/>
              </p:cNvSpPr>
              <p:nvPr/>
            </p:nvSpPr>
            <p:spPr bwMode="auto">
              <a:xfrm>
                <a:off x="4065410" y="1624806"/>
                <a:ext cx="25400" cy="4127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5" name="Line 1733">
                <a:extLst>
                  <a:ext uri="{FF2B5EF4-FFF2-40B4-BE49-F238E27FC236}">
                    <a16:creationId xmlns:a16="http://schemas.microsoft.com/office/drawing/2014/main" id="{7FC1C6B1-BEBD-47E7-8B46-9E4B0011A271}"/>
                  </a:ext>
                </a:extLst>
              </p:cNvPr>
              <p:cNvSpPr>
                <a:spLocks noChangeShapeType="1"/>
              </p:cNvSpPr>
              <p:nvPr/>
            </p:nvSpPr>
            <p:spPr bwMode="auto">
              <a:xfrm>
                <a:off x="4070172" y="153431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6" name="Line 1734">
                <a:extLst>
                  <a:ext uri="{FF2B5EF4-FFF2-40B4-BE49-F238E27FC236}">
                    <a16:creationId xmlns:a16="http://schemas.microsoft.com/office/drawing/2014/main" id="{19DD4F90-2EA5-4849-BDA7-7AC7E316F72C}"/>
                  </a:ext>
                </a:extLst>
              </p:cNvPr>
              <p:cNvSpPr>
                <a:spLocks noChangeShapeType="1"/>
              </p:cNvSpPr>
              <p:nvPr/>
            </p:nvSpPr>
            <p:spPr bwMode="auto">
              <a:xfrm flipV="1">
                <a:off x="4078110" y="1534318"/>
                <a:ext cx="0" cy="90488"/>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7" name="Line 1735">
                <a:extLst>
                  <a:ext uri="{FF2B5EF4-FFF2-40B4-BE49-F238E27FC236}">
                    <a16:creationId xmlns:a16="http://schemas.microsoft.com/office/drawing/2014/main" id="{8FD718BA-E67C-4EF9-9BBB-507E7382AD4F}"/>
                  </a:ext>
                </a:extLst>
              </p:cNvPr>
              <p:cNvSpPr>
                <a:spLocks noChangeShapeType="1"/>
              </p:cNvSpPr>
              <p:nvPr/>
            </p:nvSpPr>
            <p:spPr bwMode="auto">
              <a:xfrm>
                <a:off x="4070172" y="168036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8" name="Line 1736">
                <a:extLst>
                  <a:ext uri="{FF2B5EF4-FFF2-40B4-BE49-F238E27FC236}">
                    <a16:creationId xmlns:a16="http://schemas.microsoft.com/office/drawing/2014/main" id="{7CABAB53-DA2F-4989-8AE6-E3A7691D2A68}"/>
                  </a:ext>
                </a:extLst>
              </p:cNvPr>
              <p:cNvSpPr>
                <a:spLocks noChangeShapeType="1"/>
              </p:cNvSpPr>
              <p:nvPr/>
            </p:nvSpPr>
            <p:spPr bwMode="auto">
              <a:xfrm>
                <a:off x="4078110" y="1666081"/>
                <a:ext cx="0" cy="14288"/>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9" name="Line 1737">
                <a:extLst>
                  <a:ext uri="{FF2B5EF4-FFF2-40B4-BE49-F238E27FC236}">
                    <a16:creationId xmlns:a16="http://schemas.microsoft.com/office/drawing/2014/main" id="{965AC38F-037A-4761-8351-0319E2F8C725}"/>
                  </a:ext>
                </a:extLst>
              </p:cNvPr>
              <p:cNvSpPr>
                <a:spLocks noChangeShapeType="1"/>
              </p:cNvSpPr>
              <p:nvPr/>
            </p:nvSpPr>
            <p:spPr bwMode="auto">
              <a:xfrm>
                <a:off x="4113035" y="1589881"/>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0" name="Rectangle 1738">
                <a:extLst>
                  <a:ext uri="{FF2B5EF4-FFF2-40B4-BE49-F238E27FC236}">
                    <a16:creationId xmlns:a16="http://schemas.microsoft.com/office/drawing/2014/main" id="{29187B37-5288-481F-8C18-D48B85CEF029}"/>
                  </a:ext>
                </a:extLst>
              </p:cNvPr>
              <p:cNvSpPr>
                <a:spLocks noChangeArrowheads="1"/>
              </p:cNvSpPr>
              <p:nvPr/>
            </p:nvSpPr>
            <p:spPr bwMode="auto">
              <a:xfrm>
                <a:off x="4113035" y="1477168"/>
                <a:ext cx="26988" cy="157163"/>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1" name="Line 1739">
                <a:extLst>
                  <a:ext uri="{FF2B5EF4-FFF2-40B4-BE49-F238E27FC236}">
                    <a16:creationId xmlns:a16="http://schemas.microsoft.com/office/drawing/2014/main" id="{E70EC11C-1F47-4BC7-80C4-4FA835624597}"/>
                  </a:ext>
                </a:extLst>
              </p:cNvPr>
              <p:cNvSpPr>
                <a:spLocks noChangeShapeType="1"/>
              </p:cNvSpPr>
              <p:nvPr/>
            </p:nvSpPr>
            <p:spPr bwMode="auto">
              <a:xfrm>
                <a:off x="4119385" y="138826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2" name="Line 1740">
                <a:extLst>
                  <a:ext uri="{FF2B5EF4-FFF2-40B4-BE49-F238E27FC236}">
                    <a16:creationId xmlns:a16="http://schemas.microsoft.com/office/drawing/2014/main" id="{47F625B7-E50B-430E-AD2B-63D07B854120}"/>
                  </a:ext>
                </a:extLst>
              </p:cNvPr>
              <p:cNvSpPr>
                <a:spLocks noChangeShapeType="1"/>
              </p:cNvSpPr>
              <p:nvPr/>
            </p:nvSpPr>
            <p:spPr bwMode="auto">
              <a:xfrm flipV="1">
                <a:off x="4127322" y="1388268"/>
                <a:ext cx="0" cy="889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3" name="Line 1741">
                <a:extLst>
                  <a:ext uri="{FF2B5EF4-FFF2-40B4-BE49-F238E27FC236}">
                    <a16:creationId xmlns:a16="http://schemas.microsoft.com/office/drawing/2014/main" id="{18CC5B06-3047-4FE3-9C13-AC6C9A3BA692}"/>
                  </a:ext>
                </a:extLst>
              </p:cNvPr>
              <p:cNvSpPr>
                <a:spLocks noChangeShapeType="1"/>
              </p:cNvSpPr>
              <p:nvPr/>
            </p:nvSpPr>
            <p:spPr bwMode="auto">
              <a:xfrm>
                <a:off x="4119385" y="168671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4" name="Line 1742">
                <a:extLst>
                  <a:ext uri="{FF2B5EF4-FFF2-40B4-BE49-F238E27FC236}">
                    <a16:creationId xmlns:a16="http://schemas.microsoft.com/office/drawing/2014/main" id="{ACFCCE85-0E04-454C-92E3-65C8C7EB4E65}"/>
                  </a:ext>
                </a:extLst>
              </p:cNvPr>
              <p:cNvSpPr>
                <a:spLocks noChangeShapeType="1"/>
              </p:cNvSpPr>
              <p:nvPr/>
            </p:nvSpPr>
            <p:spPr bwMode="auto">
              <a:xfrm>
                <a:off x="4127322" y="1634331"/>
                <a:ext cx="0" cy="52388"/>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5" name="Line 1743">
                <a:extLst>
                  <a:ext uri="{FF2B5EF4-FFF2-40B4-BE49-F238E27FC236}">
                    <a16:creationId xmlns:a16="http://schemas.microsoft.com/office/drawing/2014/main" id="{A247963C-F540-4D07-B836-AD532ECF56F8}"/>
                  </a:ext>
                </a:extLst>
              </p:cNvPr>
              <p:cNvSpPr>
                <a:spLocks noChangeShapeType="1"/>
              </p:cNvSpPr>
              <p:nvPr/>
            </p:nvSpPr>
            <p:spPr bwMode="auto">
              <a:xfrm>
                <a:off x="4213047" y="1669256"/>
                <a:ext cx="25400"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6" name="Rectangle 1744">
                <a:extLst>
                  <a:ext uri="{FF2B5EF4-FFF2-40B4-BE49-F238E27FC236}">
                    <a16:creationId xmlns:a16="http://schemas.microsoft.com/office/drawing/2014/main" id="{6CFD0A14-093F-42BB-895A-27960E25FD21}"/>
                  </a:ext>
                </a:extLst>
              </p:cNvPr>
              <p:cNvSpPr>
                <a:spLocks noChangeArrowheads="1"/>
              </p:cNvSpPr>
              <p:nvPr/>
            </p:nvSpPr>
            <p:spPr bwMode="auto">
              <a:xfrm>
                <a:off x="4213047" y="1607343"/>
                <a:ext cx="25400" cy="6667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7" name="Line 1745">
                <a:extLst>
                  <a:ext uri="{FF2B5EF4-FFF2-40B4-BE49-F238E27FC236}">
                    <a16:creationId xmlns:a16="http://schemas.microsoft.com/office/drawing/2014/main" id="{38C31816-63EA-48D2-ADBD-89D0E0D06CBB}"/>
                  </a:ext>
                </a:extLst>
              </p:cNvPr>
              <p:cNvSpPr>
                <a:spLocks noChangeShapeType="1"/>
              </p:cNvSpPr>
              <p:nvPr/>
            </p:nvSpPr>
            <p:spPr bwMode="auto">
              <a:xfrm>
                <a:off x="4217810" y="146764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8" name="Line 1746">
                <a:extLst>
                  <a:ext uri="{FF2B5EF4-FFF2-40B4-BE49-F238E27FC236}">
                    <a16:creationId xmlns:a16="http://schemas.microsoft.com/office/drawing/2014/main" id="{FA605B03-A77A-491F-AD9A-CA74AEC416EF}"/>
                  </a:ext>
                </a:extLst>
              </p:cNvPr>
              <p:cNvSpPr>
                <a:spLocks noChangeShapeType="1"/>
              </p:cNvSpPr>
              <p:nvPr/>
            </p:nvSpPr>
            <p:spPr bwMode="auto">
              <a:xfrm flipV="1">
                <a:off x="4225747" y="1467643"/>
                <a:ext cx="0" cy="1397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09" name="Line 1747">
                <a:extLst>
                  <a:ext uri="{FF2B5EF4-FFF2-40B4-BE49-F238E27FC236}">
                    <a16:creationId xmlns:a16="http://schemas.microsoft.com/office/drawing/2014/main" id="{0C6F00B4-5B3E-4B80-B881-2018990AF49E}"/>
                  </a:ext>
                </a:extLst>
              </p:cNvPr>
              <p:cNvSpPr>
                <a:spLocks noChangeShapeType="1"/>
              </p:cNvSpPr>
              <p:nvPr/>
            </p:nvSpPr>
            <p:spPr bwMode="auto">
              <a:xfrm>
                <a:off x="4217810" y="1697831"/>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0" name="Line 1748">
                <a:extLst>
                  <a:ext uri="{FF2B5EF4-FFF2-40B4-BE49-F238E27FC236}">
                    <a16:creationId xmlns:a16="http://schemas.microsoft.com/office/drawing/2014/main" id="{BE73E58D-C119-4639-B93D-E2FF9F73EEB4}"/>
                  </a:ext>
                </a:extLst>
              </p:cNvPr>
              <p:cNvSpPr>
                <a:spLocks noChangeShapeType="1"/>
              </p:cNvSpPr>
              <p:nvPr/>
            </p:nvSpPr>
            <p:spPr bwMode="auto">
              <a:xfrm>
                <a:off x="4225747" y="1674018"/>
                <a:ext cx="0" cy="238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1" name="Line 1749">
                <a:extLst>
                  <a:ext uri="{FF2B5EF4-FFF2-40B4-BE49-F238E27FC236}">
                    <a16:creationId xmlns:a16="http://schemas.microsoft.com/office/drawing/2014/main" id="{D8D8B969-620A-4BC5-81CE-20B2EFBDB95E}"/>
                  </a:ext>
                </a:extLst>
              </p:cNvPr>
              <p:cNvSpPr>
                <a:spLocks noChangeShapeType="1"/>
              </p:cNvSpPr>
              <p:nvPr/>
            </p:nvSpPr>
            <p:spPr bwMode="auto">
              <a:xfrm>
                <a:off x="4162247" y="1637506"/>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2" name="Rectangle 1750">
                <a:extLst>
                  <a:ext uri="{FF2B5EF4-FFF2-40B4-BE49-F238E27FC236}">
                    <a16:creationId xmlns:a16="http://schemas.microsoft.com/office/drawing/2014/main" id="{9464EC5B-39D7-4D5C-83BC-3B55F923A61C}"/>
                  </a:ext>
                </a:extLst>
              </p:cNvPr>
              <p:cNvSpPr>
                <a:spLocks noChangeArrowheads="1"/>
              </p:cNvSpPr>
              <p:nvPr/>
            </p:nvSpPr>
            <p:spPr bwMode="auto">
              <a:xfrm>
                <a:off x="4162247" y="1591468"/>
                <a:ext cx="26988" cy="9207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3" name="Line 1751">
                <a:extLst>
                  <a:ext uri="{FF2B5EF4-FFF2-40B4-BE49-F238E27FC236}">
                    <a16:creationId xmlns:a16="http://schemas.microsoft.com/office/drawing/2014/main" id="{E32718CC-DE55-49B9-AA07-53482E00287C}"/>
                  </a:ext>
                </a:extLst>
              </p:cNvPr>
              <p:cNvSpPr>
                <a:spLocks noChangeShapeType="1"/>
              </p:cNvSpPr>
              <p:nvPr/>
            </p:nvSpPr>
            <p:spPr bwMode="auto">
              <a:xfrm>
                <a:off x="4168597" y="156289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4" name="Line 1752">
                <a:extLst>
                  <a:ext uri="{FF2B5EF4-FFF2-40B4-BE49-F238E27FC236}">
                    <a16:creationId xmlns:a16="http://schemas.microsoft.com/office/drawing/2014/main" id="{E71DB605-E9CA-412D-AB46-68B1103D04F8}"/>
                  </a:ext>
                </a:extLst>
              </p:cNvPr>
              <p:cNvSpPr>
                <a:spLocks noChangeShapeType="1"/>
              </p:cNvSpPr>
              <p:nvPr/>
            </p:nvSpPr>
            <p:spPr bwMode="auto">
              <a:xfrm flipV="1">
                <a:off x="4176535" y="1562893"/>
                <a:ext cx="0" cy="2857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5" name="Line 1753">
                <a:extLst>
                  <a:ext uri="{FF2B5EF4-FFF2-40B4-BE49-F238E27FC236}">
                    <a16:creationId xmlns:a16="http://schemas.microsoft.com/office/drawing/2014/main" id="{4C1417FB-5C1B-43C9-9362-95F197FF44C8}"/>
                  </a:ext>
                </a:extLst>
              </p:cNvPr>
              <p:cNvSpPr>
                <a:spLocks noChangeShapeType="1"/>
              </p:cNvSpPr>
              <p:nvPr/>
            </p:nvSpPr>
            <p:spPr bwMode="auto">
              <a:xfrm>
                <a:off x="4168597" y="169624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516" name="Line 1754">
                <a:extLst>
                  <a:ext uri="{FF2B5EF4-FFF2-40B4-BE49-F238E27FC236}">
                    <a16:creationId xmlns:a16="http://schemas.microsoft.com/office/drawing/2014/main" id="{0810E5FD-16CC-4736-8349-5614C440E0DB}"/>
                  </a:ext>
                </a:extLst>
              </p:cNvPr>
              <p:cNvSpPr>
                <a:spLocks noChangeShapeType="1"/>
              </p:cNvSpPr>
              <p:nvPr/>
            </p:nvSpPr>
            <p:spPr bwMode="auto">
              <a:xfrm>
                <a:off x="4176535" y="1683543"/>
                <a:ext cx="0" cy="127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2" name="Group 691">
              <a:extLst>
                <a:ext uri="{FF2B5EF4-FFF2-40B4-BE49-F238E27FC236}">
                  <a16:creationId xmlns:a16="http://schemas.microsoft.com/office/drawing/2014/main" id="{2DDA0542-771B-4EA1-A7DC-0BB6EF2F626C}"/>
                </a:ext>
              </a:extLst>
            </p:cNvPr>
            <p:cNvGrpSpPr/>
            <p:nvPr/>
          </p:nvGrpSpPr>
          <p:grpSpPr>
            <a:xfrm>
              <a:off x="15700785" y="5522751"/>
              <a:ext cx="492682" cy="454338"/>
              <a:chOff x="4497210" y="1561306"/>
              <a:chExt cx="173037" cy="149225"/>
            </a:xfrm>
          </p:grpSpPr>
          <p:sp>
            <p:nvSpPr>
              <p:cNvPr id="1469" name="Line 1755">
                <a:extLst>
                  <a:ext uri="{FF2B5EF4-FFF2-40B4-BE49-F238E27FC236}">
                    <a16:creationId xmlns:a16="http://schemas.microsoft.com/office/drawing/2014/main" id="{293BEAAA-5733-4267-AAA6-6E270B410D5D}"/>
                  </a:ext>
                </a:extLst>
              </p:cNvPr>
              <p:cNvSpPr>
                <a:spLocks noChangeShapeType="1"/>
              </p:cNvSpPr>
              <p:nvPr/>
            </p:nvSpPr>
            <p:spPr bwMode="auto">
              <a:xfrm>
                <a:off x="4497210" y="1696243"/>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0" name="Rectangle 1756">
                <a:extLst>
                  <a:ext uri="{FF2B5EF4-FFF2-40B4-BE49-F238E27FC236}">
                    <a16:creationId xmlns:a16="http://schemas.microsoft.com/office/drawing/2014/main" id="{EF869EB1-9D4E-4C03-B351-D28FE9E1EA85}"/>
                  </a:ext>
                </a:extLst>
              </p:cNvPr>
              <p:cNvSpPr>
                <a:spLocks noChangeArrowheads="1"/>
              </p:cNvSpPr>
              <p:nvPr/>
            </p:nvSpPr>
            <p:spPr bwMode="auto">
              <a:xfrm>
                <a:off x="4497210" y="1683543"/>
                <a:ext cx="25400" cy="15875"/>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1" name="Line 1757">
                <a:extLst>
                  <a:ext uri="{FF2B5EF4-FFF2-40B4-BE49-F238E27FC236}">
                    <a16:creationId xmlns:a16="http://schemas.microsoft.com/office/drawing/2014/main" id="{A18D4A17-C9AF-466E-BAAC-04C92E7FCD25}"/>
                  </a:ext>
                </a:extLst>
              </p:cNvPr>
              <p:cNvSpPr>
                <a:spLocks noChangeShapeType="1"/>
              </p:cNvSpPr>
              <p:nvPr/>
            </p:nvSpPr>
            <p:spPr bwMode="auto">
              <a:xfrm>
                <a:off x="4501972" y="166131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2" name="Line 1758">
                <a:extLst>
                  <a:ext uri="{FF2B5EF4-FFF2-40B4-BE49-F238E27FC236}">
                    <a16:creationId xmlns:a16="http://schemas.microsoft.com/office/drawing/2014/main" id="{80F19849-0AEE-4F0B-9609-1B9C3C5503F4}"/>
                  </a:ext>
                </a:extLst>
              </p:cNvPr>
              <p:cNvSpPr>
                <a:spLocks noChangeShapeType="1"/>
              </p:cNvSpPr>
              <p:nvPr/>
            </p:nvSpPr>
            <p:spPr bwMode="auto">
              <a:xfrm flipV="1">
                <a:off x="4509910" y="1661318"/>
                <a:ext cx="0" cy="22225"/>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3" name="Line 1759">
                <a:extLst>
                  <a:ext uri="{FF2B5EF4-FFF2-40B4-BE49-F238E27FC236}">
                    <a16:creationId xmlns:a16="http://schemas.microsoft.com/office/drawing/2014/main" id="{011BF647-FE23-4B11-979F-76FCDC2B4D34}"/>
                  </a:ext>
                </a:extLst>
              </p:cNvPr>
              <p:cNvSpPr>
                <a:spLocks noChangeShapeType="1"/>
              </p:cNvSpPr>
              <p:nvPr/>
            </p:nvSpPr>
            <p:spPr bwMode="auto">
              <a:xfrm>
                <a:off x="4501972" y="170576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4" name="Line 1760">
                <a:extLst>
                  <a:ext uri="{FF2B5EF4-FFF2-40B4-BE49-F238E27FC236}">
                    <a16:creationId xmlns:a16="http://schemas.microsoft.com/office/drawing/2014/main" id="{44D1E69C-62D5-438B-86F8-A4B0DDEBD75A}"/>
                  </a:ext>
                </a:extLst>
              </p:cNvPr>
              <p:cNvSpPr>
                <a:spLocks noChangeShapeType="1"/>
              </p:cNvSpPr>
              <p:nvPr/>
            </p:nvSpPr>
            <p:spPr bwMode="auto">
              <a:xfrm>
                <a:off x="4509910" y="1699418"/>
                <a:ext cx="0" cy="635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5" name="Line 1761">
                <a:extLst>
                  <a:ext uri="{FF2B5EF4-FFF2-40B4-BE49-F238E27FC236}">
                    <a16:creationId xmlns:a16="http://schemas.microsoft.com/office/drawing/2014/main" id="{CDBF0DF1-AF8A-4F82-AEB2-20C50BE8BA17}"/>
                  </a:ext>
                </a:extLst>
              </p:cNvPr>
              <p:cNvSpPr>
                <a:spLocks noChangeShapeType="1"/>
              </p:cNvSpPr>
              <p:nvPr/>
            </p:nvSpPr>
            <p:spPr bwMode="auto">
              <a:xfrm>
                <a:off x="4546422" y="1639093"/>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6" name="Rectangle 1762">
                <a:extLst>
                  <a:ext uri="{FF2B5EF4-FFF2-40B4-BE49-F238E27FC236}">
                    <a16:creationId xmlns:a16="http://schemas.microsoft.com/office/drawing/2014/main" id="{3DEA47BF-41D5-4D3F-81DE-FCB9AE33605F}"/>
                  </a:ext>
                </a:extLst>
              </p:cNvPr>
              <p:cNvSpPr>
                <a:spLocks noChangeArrowheads="1"/>
              </p:cNvSpPr>
              <p:nvPr/>
            </p:nvSpPr>
            <p:spPr bwMode="auto">
              <a:xfrm>
                <a:off x="4546422" y="1572418"/>
                <a:ext cx="25400" cy="114300"/>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7" name="Line 1763">
                <a:extLst>
                  <a:ext uri="{FF2B5EF4-FFF2-40B4-BE49-F238E27FC236}">
                    <a16:creationId xmlns:a16="http://schemas.microsoft.com/office/drawing/2014/main" id="{64861B6B-4D2B-40F5-8511-ADE7BCB9D86E}"/>
                  </a:ext>
                </a:extLst>
              </p:cNvPr>
              <p:cNvSpPr>
                <a:spLocks noChangeShapeType="1"/>
              </p:cNvSpPr>
              <p:nvPr/>
            </p:nvSpPr>
            <p:spPr bwMode="auto">
              <a:xfrm>
                <a:off x="4551185" y="1561306"/>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8" name="Line 1764">
                <a:extLst>
                  <a:ext uri="{FF2B5EF4-FFF2-40B4-BE49-F238E27FC236}">
                    <a16:creationId xmlns:a16="http://schemas.microsoft.com/office/drawing/2014/main" id="{BC276341-D516-45B6-A3B6-E04B8441BAE5}"/>
                  </a:ext>
                </a:extLst>
              </p:cNvPr>
              <p:cNvSpPr>
                <a:spLocks noChangeShapeType="1"/>
              </p:cNvSpPr>
              <p:nvPr/>
            </p:nvSpPr>
            <p:spPr bwMode="auto">
              <a:xfrm flipV="1">
                <a:off x="4559122" y="1561306"/>
                <a:ext cx="0" cy="1111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79" name="Line 1765">
                <a:extLst>
                  <a:ext uri="{FF2B5EF4-FFF2-40B4-BE49-F238E27FC236}">
                    <a16:creationId xmlns:a16="http://schemas.microsoft.com/office/drawing/2014/main" id="{2A883921-4363-457E-A5AA-CBCAD3D9071A}"/>
                  </a:ext>
                </a:extLst>
              </p:cNvPr>
              <p:cNvSpPr>
                <a:spLocks noChangeShapeType="1"/>
              </p:cNvSpPr>
              <p:nvPr/>
            </p:nvSpPr>
            <p:spPr bwMode="auto">
              <a:xfrm>
                <a:off x="4551185" y="16962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0" name="Line 1766">
                <a:extLst>
                  <a:ext uri="{FF2B5EF4-FFF2-40B4-BE49-F238E27FC236}">
                    <a16:creationId xmlns:a16="http://schemas.microsoft.com/office/drawing/2014/main" id="{82D7153B-9DE5-4B1D-9074-09D97A04E122}"/>
                  </a:ext>
                </a:extLst>
              </p:cNvPr>
              <p:cNvSpPr>
                <a:spLocks noChangeShapeType="1"/>
              </p:cNvSpPr>
              <p:nvPr/>
            </p:nvSpPr>
            <p:spPr bwMode="auto">
              <a:xfrm>
                <a:off x="4559122" y="1686718"/>
                <a:ext cx="0" cy="9525"/>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1" name="Line 1767">
                <a:extLst>
                  <a:ext uri="{FF2B5EF4-FFF2-40B4-BE49-F238E27FC236}">
                    <a16:creationId xmlns:a16="http://schemas.microsoft.com/office/drawing/2014/main" id="{D45A307A-65E5-48E2-A2B1-6146C0E53903}"/>
                  </a:ext>
                </a:extLst>
              </p:cNvPr>
              <p:cNvSpPr>
                <a:spLocks noChangeShapeType="1"/>
              </p:cNvSpPr>
              <p:nvPr/>
            </p:nvSpPr>
            <p:spPr bwMode="auto">
              <a:xfrm>
                <a:off x="4595635" y="1701006"/>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2" name="Rectangle 1768">
                <a:extLst>
                  <a:ext uri="{FF2B5EF4-FFF2-40B4-BE49-F238E27FC236}">
                    <a16:creationId xmlns:a16="http://schemas.microsoft.com/office/drawing/2014/main" id="{BDC09657-CF66-4A38-997D-C50EEE58E989}"/>
                  </a:ext>
                </a:extLst>
              </p:cNvPr>
              <p:cNvSpPr>
                <a:spLocks noChangeArrowheads="1"/>
              </p:cNvSpPr>
              <p:nvPr/>
            </p:nvSpPr>
            <p:spPr bwMode="auto">
              <a:xfrm>
                <a:off x="4595635" y="1686718"/>
                <a:ext cx="25400" cy="19050"/>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3" name="Line 1769">
                <a:extLst>
                  <a:ext uri="{FF2B5EF4-FFF2-40B4-BE49-F238E27FC236}">
                    <a16:creationId xmlns:a16="http://schemas.microsoft.com/office/drawing/2014/main" id="{326600FA-AA1D-40EE-9DBD-2380188AB03F}"/>
                  </a:ext>
                </a:extLst>
              </p:cNvPr>
              <p:cNvSpPr>
                <a:spLocks noChangeShapeType="1"/>
              </p:cNvSpPr>
              <p:nvPr/>
            </p:nvSpPr>
            <p:spPr bwMode="auto">
              <a:xfrm>
                <a:off x="4600397" y="1656556"/>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4" name="Line 1770">
                <a:extLst>
                  <a:ext uri="{FF2B5EF4-FFF2-40B4-BE49-F238E27FC236}">
                    <a16:creationId xmlns:a16="http://schemas.microsoft.com/office/drawing/2014/main" id="{915695CE-45D1-49BF-8AB7-D9E99D4DA8C9}"/>
                  </a:ext>
                </a:extLst>
              </p:cNvPr>
              <p:cNvSpPr>
                <a:spLocks noChangeShapeType="1"/>
              </p:cNvSpPr>
              <p:nvPr/>
            </p:nvSpPr>
            <p:spPr bwMode="auto">
              <a:xfrm flipV="1">
                <a:off x="4608335" y="1656556"/>
                <a:ext cx="0" cy="301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5" name="Line 1771">
                <a:extLst>
                  <a:ext uri="{FF2B5EF4-FFF2-40B4-BE49-F238E27FC236}">
                    <a16:creationId xmlns:a16="http://schemas.microsoft.com/office/drawing/2014/main" id="{AB6B1849-2454-4160-9DAA-097F024D59A9}"/>
                  </a:ext>
                </a:extLst>
              </p:cNvPr>
              <p:cNvSpPr>
                <a:spLocks noChangeShapeType="1"/>
              </p:cNvSpPr>
              <p:nvPr/>
            </p:nvSpPr>
            <p:spPr bwMode="auto">
              <a:xfrm>
                <a:off x="4600397" y="1710531"/>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6" name="Line 1772">
                <a:extLst>
                  <a:ext uri="{FF2B5EF4-FFF2-40B4-BE49-F238E27FC236}">
                    <a16:creationId xmlns:a16="http://schemas.microsoft.com/office/drawing/2014/main" id="{1A51F4F9-DC24-4905-AC3B-BB5CC16C93B8}"/>
                  </a:ext>
                </a:extLst>
              </p:cNvPr>
              <p:cNvSpPr>
                <a:spLocks noChangeShapeType="1"/>
              </p:cNvSpPr>
              <p:nvPr/>
            </p:nvSpPr>
            <p:spPr bwMode="auto">
              <a:xfrm>
                <a:off x="4608335" y="1705768"/>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7" name="Line 1773">
                <a:extLst>
                  <a:ext uri="{FF2B5EF4-FFF2-40B4-BE49-F238E27FC236}">
                    <a16:creationId xmlns:a16="http://schemas.microsoft.com/office/drawing/2014/main" id="{72042CAB-2C21-4AD1-9AEA-56C5441FEBD6}"/>
                  </a:ext>
                </a:extLst>
              </p:cNvPr>
              <p:cNvSpPr>
                <a:spLocks noChangeShapeType="1"/>
              </p:cNvSpPr>
              <p:nvPr/>
            </p:nvSpPr>
            <p:spPr bwMode="auto">
              <a:xfrm>
                <a:off x="4644847" y="1694656"/>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8" name="Rectangle 1774">
                <a:extLst>
                  <a:ext uri="{FF2B5EF4-FFF2-40B4-BE49-F238E27FC236}">
                    <a16:creationId xmlns:a16="http://schemas.microsoft.com/office/drawing/2014/main" id="{91165943-BB42-464F-A8FE-F89141D2CC17}"/>
                  </a:ext>
                </a:extLst>
              </p:cNvPr>
              <p:cNvSpPr>
                <a:spLocks noChangeArrowheads="1"/>
              </p:cNvSpPr>
              <p:nvPr/>
            </p:nvSpPr>
            <p:spPr bwMode="auto">
              <a:xfrm>
                <a:off x="4644847" y="1681956"/>
                <a:ext cx="25400" cy="20638"/>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89" name="Line 1775">
                <a:extLst>
                  <a:ext uri="{FF2B5EF4-FFF2-40B4-BE49-F238E27FC236}">
                    <a16:creationId xmlns:a16="http://schemas.microsoft.com/office/drawing/2014/main" id="{EA0398E8-92C1-4AC2-99A9-B16FD961E7CD}"/>
                  </a:ext>
                </a:extLst>
              </p:cNvPr>
              <p:cNvSpPr>
                <a:spLocks noChangeShapeType="1"/>
              </p:cNvSpPr>
              <p:nvPr/>
            </p:nvSpPr>
            <p:spPr bwMode="auto">
              <a:xfrm>
                <a:off x="4649610" y="167719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0" name="Line 1776">
                <a:extLst>
                  <a:ext uri="{FF2B5EF4-FFF2-40B4-BE49-F238E27FC236}">
                    <a16:creationId xmlns:a16="http://schemas.microsoft.com/office/drawing/2014/main" id="{DA909B2A-FECA-4F94-B658-06A45DDBCA85}"/>
                  </a:ext>
                </a:extLst>
              </p:cNvPr>
              <p:cNvSpPr>
                <a:spLocks noChangeShapeType="1"/>
              </p:cNvSpPr>
              <p:nvPr/>
            </p:nvSpPr>
            <p:spPr bwMode="auto">
              <a:xfrm flipV="1">
                <a:off x="4657547" y="1677193"/>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1" name="Line 1777">
                <a:extLst>
                  <a:ext uri="{FF2B5EF4-FFF2-40B4-BE49-F238E27FC236}">
                    <a16:creationId xmlns:a16="http://schemas.microsoft.com/office/drawing/2014/main" id="{BCF0ECCF-F31C-41E5-8F27-5BA967056C26}"/>
                  </a:ext>
                </a:extLst>
              </p:cNvPr>
              <p:cNvSpPr>
                <a:spLocks noChangeShapeType="1"/>
              </p:cNvSpPr>
              <p:nvPr/>
            </p:nvSpPr>
            <p:spPr bwMode="auto">
              <a:xfrm>
                <a:off x="4649610" y="1710531"/>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92" name="Line 1778">
                <a:extLst>
                  <a:ext uri="{FF2B5EF4-FFF2-40B4-BE49-F238E27FC236}">
                    <a16:creationId xmlns:a16="http://schemas.microsoft.com/office/drawing/2014/main" id="{0694AB9F-BDB7-4103-B482-9332634287C8}"/>
                  </a:ext>
                </a:extLst>
              </p:cNvPr>
              <p:cNvSpPr>
                <a:spLocks noChangeShapeType="1"/>
              </p:cNvSpPr>
              <p:nvPr/>
            </p:nvSpPr>
            <p:spPr bwMode="auto">
              <a:xfrm>
                <a:off x="4657547" y="1702593"/>
                <a:ext cx="0" cy="7938"/>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3" name="Group 692">
              <a:extLst>
                <a:ext uri="{FF2B5EF4-FFF2-40B4-BE49-F238E27FC236}">
                  <a16:creationId xmlns:a16="http://schemas.microsoft.com/office/drawing/2014/main" id="{ADDA4A68-96A6-49DC-9BDB-144ACDC675E5}"/>
                </a:ext>
              </a:extLst>
            </p:cNvPr>
            <p:cNvGrpSpPr/>
            <p:nvPr/>
          </p:nvGrpSpPr>
          <p:grpSpPr>
            <a:xfrm>
              <a:off x="16356188" y="5029746"/>
              <a:ext cx="497206" cy="932841"/>
              <a:chOff x="4727397" y="1399381"/>
              <a:chExt cx="174626" cy="306387"/>
            </a:xfrm>
          </p:grpSpPr>
          <p:sp>
            <p:nvSpPr>
              <p:cNvPr id="1445" name="Line 1779">
                <a:extLst>
                  <a:ext uri="{FF2B5EF4-FFF2-40B4-BE49-F238E27FC236}">
                    <a16:creationId xmlns:a16="http://schemas.microsoft.com/office/drawing/2014/main" id="{D3AAEA0D-9BAF-4A00-A432-EE1B52B73BA5}"/>
                  </a:ext>
                </a:extLst>
              </p:cNvPr>
              <p:cNvSpPr>
                <a:spLocks noChangeShapeType="1"/>
              </p:cNvSpPr>
              <p:nvPr/>
            </p:nvSpPr>
            <p:spPr bwMode="auto">
              <a:xfrm>
                <a:off x="4727397" y="1686718"/>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6" name="Rectangle 1780">
                <a:extLst>
                  <a:ext uri="{FF2B5EF4-FFF2-40B4-BE49-F238E27FC236}">
                    <a16:creationId xmlns:a16="http://schemas.microsoft.com/office/drawing/2014/main" id="{DB200366-E9AC-46E7-8216-EEE8BF2AE58A}"/>
                  </a:ext>
                </a:extLst>
              </p:cNvPr>
              <p:cNvSpPr>
                <a:spLocks noChangeArrowheads="1"/>
              </p:cNvSpPr>
              <p:nvPr/>
            </p:nvSpPr>
            <p:spPr bwMode="auto">
              <a:xfrm>
                <a:off x="4727397" y="1642268"/>
                <a:ext cx="26988" cy="49213"/>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7" name="Line 1781">
                <a:extLst>
                  <a:ext uri="{FF2B5EF4-FFF2-40B4-BE49-F238E27FC236}">
                    <a16:creationId xmlns:a16="http://schemas.microsoft.com/office/drawing/2014/main" id="{7911DA4A-5DCF-4A69-BDBC-21DFD80B3EDB}"/>
                  </a:ext>
                </a:extLst>
              </p:cNvPr>
              <p:cNvSpPr>
                <a:spLocks noChangeShapeType="1"/>
              </p:cNvSpPr>
              <p:nvPr/>
            </p:nvSpPr>
            <p:spPr bwMode="auto">
              <a:xfrm>
                <a:off x="4732160" y="1513681"/>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8" name="Line 1782">
                <a:extLst>
                  <a:ext uri="{FF2B5EF4-FFF2-40B4-BE49-F238E27FC236}">
                    <a16:creationId xmlns:a16="http://schemas.microsoft.com/office/drawing/2014/main" id="{B7DAC4DF-7D85-48C4-8DF4-81BD1B56AE03}"/>
                  </a:ext>
                </a:extLst>
              </p:cNvPr>
              <p:cNvSpPr>
                <a:spLocks noChangeShapeType="1"/>
              </p:cNvSpPr>
              <p:nvPr/>
            </p:nvSpPr>
            <p:spPr bwMode="auto">
              <a:xfrm flipV="1">
                <a:off x="4741685" y="1513681"/>
                <a:ext cx="0" cy="12858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9" name="Line 1783">
                <a:extLst>
                  <a:ext uri="{FF2B5EF4-FFF2-40B4-BE49-F238E27FC236}">
                    <a16:creationId xmlns:a16="http://schemas.microsoft.com/office/drawing/2014/main" id="{3FF36AE9-46ED-4B91-8159-ACFFD06D1028}"/>
                  </a:ext>
                </a:extLst>
              </p:cNvPr>
              <p:cNvSpPr>
                <a:spLocks noChangeShapeType="1"/>
              </p:cNvSpPr>
              <p:nvPr/>
            </p:nvSpPr>
            <p:spPr bwMode="auto">
              <a:xfrm>
                <a:off x="4732160" y="1697831"/>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0" name="Line 1784">
                <a:extLst>
                  <a:ext uri="{FF2B5EF4-FFF2-40B4-BE49-F238E27FC236}">
                    <a16:creationId xmlns:a16="http://schemas.microsoft.com/office/drawing/2014/main" id="{2460D13E-1A22-4602-8E38-DD6AB1A556D4}"/>
                  </a:ext>
                </a:extLst>
              </p:cNvPr>
              <p:cNvSpPr>
                <a:spLocks noChangeShapeType="1"/>
              </p:cNvSpPr>
              <p:nvPr/>
            </p:nvSpPr>
            <p:spPr bwMode="auto">
              <a:xfrm>
                <a:off x="4741685" y="1691481"/>
                <a:ext cx="0" cy="635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1" name="Line 1785">
                <a:extLst>
                  <a:ext uri="{FF2B5EF4-FFF2-40B4-BE49-F238E27FC236}">
                    <a16:creationId xmlns:a16="http://schemas.microsoft.com/office/drawing/2014/main" id="{967821EA-923A-4293-BDD1-0CC1C82F5C3E}"/>
                  </a:ext>
                </a:extLst>
              </p:cNvPr>
              <p:cNvSpPr>
                <a:spLocks noChangeShapeType="1"/>
              </p:cNvSpPr>
              <p:nvPr/>
            </p:nvSpPr>
            <p:spPr bwMode="auto">
              <a:xfrm>
                <a:off x="4776610" y="1637506"/>
                <a:ext cx="25400"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2" name="Rectangle 1786">
                <a:extLst>
                  <a:ext uri="{FF2B5EF4-FFF2-40B4-BE49-F238E27FC236}">
                    <a16:creationId xmlns:a16="http://schemas.microsoft.com/office/drawing/2014/main" id="{B09FE6CF-A401-4569-A97F-6C50715EBC0F}"/>
                  </a:ext>
                </a:extLst>
              </p:cNvPr>
              <p:cNvSpPr>
                <a:spLocks noChangeArrowheads="1"/>
              </p:cNvSpPr>
              <p:nvPr/>
            </p:nvSpPr>
            <p:spPr bwMode="auto">
              <a:xfrm>
                <a:off x="4776610" y="1497806"/>
                <a:ext cx="25400" cy="174625"/>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3" name="Line 1787">
                <a:extLst>
                  <a:ext uri="{FF2B5EF4-FFF2-40B4-BE49-F238E27FC236}">
                    <a16:creationId xmlns:a16="http://schemas.microsoft.com/office/drawing/2014/main" id="{704C630E-480A-4D2E-95D4-A31F39204D97}"/>
                  </a:ext>
                </a:extLst>
              </p:cNvPr>
              <p:cNvSpPr>
                <a:spLocks noChangeShapeType="1"/>
              </p:cNvSpPr>
              <p:nvPr/>
            </p:nvSpPr>
            <p:spPr bwMode="auto">
              <a:xfrm>
                <a:off x="4781372" y="1399381"/>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4" name="Line 1788">
                <a:extLst>
                  <a:ext uri="{FF2B5EF4-FFF2-40B4-BE49-F238E27FC236}">
                    <a16:creationId xmlns:a16="http://schemas.microsoft.com/office/drawing/2014/main" id="{DC76BD33-8247-4DE5-952F-315BBA31BEDA}"/>
                  </a:ext>
                </a:extLst>
              </p:cNvPr>
              <p:cNvSpPr>
                <a:spLocks noChangeShapeType="1"/>
              </p:cNvSpPr>
              <p:nvPr/>
            </p:nvSpPr>
            <p:spPr bwMode="auto">
              <a:xfrm flipV="1">
                <a:off x="4789310" y="1399381"/>
                <a:ext cx="0" cy="9842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5" name="Line 1789">
                <a:extLst>
                  <a:ext uri="{FF2B5EF4-FFF2-40B4-BE49-F238E27FC236}">
                    <a16:creationId xmlns:a16="http://schemas.microsoft.com/office/drawing/2014/main" id="{2E965E68-E7D8-4940-ADCB-BBEA628349D4}"/>
                  </a:ext>
                </a:extLst>
              </p:cNvPr>
              <p:cNvSpPr>
                <a:spLocks noChangeShapeType="1"/>
              </p:cNvSpPr>
              <p:nvPr/>
            </p:nvSpPr>
            <p:spPr bwMode="auto">
              <a:xfrm>
                <a:off x="4781372" y="1691481"/>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6" name="Line 1790">
                <a:extLst>
                  <a:ext uri="{FF2B5EF4-FFF2-40B4-BE49-F238E27FC236}">
                    <a16:creationId xmlns:a16="http://schemas.microsoft.com/office/drawing/2014/main" id="{E7F515AB-1FC5-4C6E-8A13-9B785DF92E02}"/>
                  </a:ext>
                </a:extLst>
              </p:cNvPr>
              <p:cNvSpPr>
                <a:spLocks noChangeShapeType="1"/>
              </p:cNvSpPr>
              <p:nvPr/>
            </p:nvSpPr>
            <p:spPr bwMode="auto">
              <a:xfrm>
                <a:off x="4789310" y="1672431"/>
                <a:ext cx="0" cy="1905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7" name="Line 1791">
                <a:extLst>
                  <a:ext uri="{FF2B5EF4-FFF2-40B4-BE49-F238E27FC236}">
                    <a16:creationId xmlns:a16="http://schemas.microsoft.com/office/drawing/2014/main" id="{3207921E-A0E4-480E-90EC-219E2C3366D1}"/>
                  </a:ext>
                </a:extLst>
              </p:cNvPr>
              <p:cNvSpPr>
                <a:spLocks noChangeShapeType="1"/>
              </p:cNvSpPr>
              <p:nvPr/>
            </p:nvSpPr>
            <p:spPr bwMode="auto">
              <a:xfrm>
                <a:off x="4825822" y="1681956"/>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8" name="Rectangle 1792">
                <a:extLst>
                  <a:ext uri="{FF2B5EF4-FFF2-40B4-BE49-F238E27FC236}">
                    <a16:creationId xmlns:a16="http://schemas.microsoft.com/office/drawing/2014/main" id="{FDB28317-AF6D-4CE9-801D-3D83EE7CA386}"/>
                  </a:ext>
                </a:extLst>
              </p:cNvPr>
              <p:cNvSpPr>
                <a:spLocks noChangeArrowheads="1"/>
              </p:cNvSpPr>
              <p:nvPr/>
            </p:nvSpPr>
            <p:spPr bwMode="auto">
              <a:xfrm>
                <a:off x="4825822" y="1620043"/>
                <a:ext cx="26988" cy="73025"/>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59" name="Line 1793">
                <a:extLst>
                  <a:ext uri="{FF2B5EF4-FFF2-40B4-BE49-F238E27FC236}">
                    <a16:creationId xmlns:a16="http://schemas.microsoft.com/office/drawing/2014/main" id="{A33E626F-46A6-4A7E-BBBE-7B10F5267AAD}"/>
                  </a:ext>
                </a:extLst>
              </p:cNvPr>
              <p:cNvSpPr>
                <a:spLocks noChangeShapeType="1"/>
              </p:cNvSpPr>
              <p:nvPr/>
            </p:nvSpPr>
            <p:spPr bwMode="auto">
              <a:xfrm>
                <a:off x="4832172" y="1483518"/>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0" name="Line 1794">
                <a:extLst>
                  <a:ext uri="{FF2B5EF4-FFF2-40B4-BE49-F238E27FC236}">
                    <a16:creationId xmlns:a16="http://schemas.microsoft.com/office/drawing/2014/main" id="{CC9A9357-1335-43AC-9DFB-89ECFC9061B8}"/>
                  </a:ext>
                </a:extLst>
              </p:cNvPr>
              <p:cNvSpPr>
                <a:spLocks noChangeShapeType="1"/>
              </p:cNvSpPr>
              <p:nvPr/>
            </p:nvSpPr>
            <p:spPr bwMode="auto">
              <a:xfrm flipV="1">
                <a:off x="4838522" y="1483518"/>
                <a:ext cx="0" cy="13652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1" name="Line 1795">
                <a:extLst>
                  <a:ext uri="{FF2B5EF4-FFF2-40B4-BE49-F238E27FC236}">
                    <a16:creationId xmlns:a16="http://schemas.microsoft.com/office/drawing/2014/main" id="{B779E83D-7584-4960-BA5F-2BE607244996}"/>
                  </a:ext>
                </a:extLst>
              </p:cNvPr>
              <p:cNvSpPr>
                <a:spLocks noChangeShapeType="1"/>
              </p:cNvSpPr>
              <p:nvPr/>
            </p:nvSpPr>
            <p:spPr bwMode="auto">
              <a:xfrm>
                <a:off x="4832172" y="1705768"/>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2" name="Line 1796">
                <a:extLst>
                  <a:ext uri="{FF2B5EF4-FFF2-40B4-BE49-F238E27FC236}">
                    <a16:creationId xmlns:a16="http://schemas.microsoft.com/office/drawing/2014/main" id="{51A6A35F-B93F-4ACB-8749-2FD8903734BE}"/>
                  </a:ext>
                </a:extLst>
              </p:cNvPr>
              <p:cNvSpPr>
                <a:spLocks noChangeShapeType="1"/>
              </p:cNvSpPr>
              <p:nvPr/>
            </p:nvSpPr>
            <p:spPr bwMode="auto">
              <a:xfrm>
                <a:off x="4838522" y="1693068"/>
                <a:ext cx="0" cy="1270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3" name="Line 1797">
                <a:extLst>
                  <a:ext uri="{FF2B5EF4-FFF2-40B4-BE49-F238E27FC236}">
                    <a16:creationId xmlns:a16="http://schemas.microsoft.com/office/drawing/2014/main" id="{0CE2A938-E03B-4C84-A544-2A96857B61C5}"/>
                  </a:ext>
                </a:extLst>
              </p:cNvPr>
              <p:cNvSpPr>
                <a:spLocks noChangeShapeType="1"/>
              </p:cNvSpPr>
              <p:nvPr/>
            </p:nvSpPr>
            <p:spPr bwMode="auto">
              <a:xfrm>
                <a:off x="4875035" y="1669256"/>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4" name="Rectangle 1798">
                <a:extLst>
                  <a:ext uri="{FF2B5EF4-FFF2-40B4-BE49-F238E27FC236}">
                    <a16:creationId xmlns:a16="http://schemas.microsoft.com/office/drawing/2014/main" id="{AB60B01C-7193-41C7-8F19-58987E85FF40}"/>
                  </a:ext>
                </a:extLst>
              </p:cNvPr>
              <p:cNvSpPr>
                <a:spLocks noChangeArrowheads="1"/>
              </p:cNvSpPr>
              <p:nvPr/>
            </p:nvSpPr>
            <p:spPr bwMode="auto">
              <a:xfrm>
                <a:off x="4875035" y="1593056"/>
                <a:ext cx="26988" cy="90488"/>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5" name="Line 1799">
                <a:extLst>
                  <a:ext uri="{FF2B5EF4-FFF2-40B4-BE49-F238E27FC236}">
                    <a16:creationId xmlns:a16="http://schemas.microsoft.com/office/drawing/2014/main" id="{74CEB946-8FCE-4063-A571-B85C6CE340FA}"/>
                  </a:ext>
                </a:extLst>
              </p:cNvPr>
              <p:cNvSpPr>
                <a:spLocks noChangeShapeType="1"/>
              </p:cNvSpPr>
              <p:nvPr/>
            </p:nvSpPr>
            <p:spPr bwMode="auto">
              <a:xfrm>
                <a:off x="4881385" y="1558131"/>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6" name="Line 1800">
                <a:extLst>
                  <a:ext uri="{FF2B5EF4-FFF2-40B4-BE49-F238E27FC236}">
                    <a16:creationId xmlns:a16="http://schemas.microsoft.com/office/drawing/2014/main" id="{F4FB7D5B-70E1-4827-BFD6-A93D7F639195}"/>
                  </a:ext>
                </a:extLst>
              </p:cNvPr>
              <p:cNvSpPr>
                <a:spLocks noChangeShapeType="1"/>
              </p:cNvSpPr>
              <p:nvPr/>
            </p:nvSpPr>
            <p:spPr bwMode="auto">
              <a:xfrm flipV="1">
                <a:off x="4889322" y="1558131"/>
                <a:ext cx="0" cy="3492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7" name="Line 1801">
                <a:extLst>
                  <a:ext uri="{FF2B5EF4-FFF2-40B4-BE49-F238E27FC236}">
                    <a16:creationId xmlns:a16="http://schemas.microsoft.com/office/drawing/2014/main" id="{D2464A0D-747F-43F9-908F-03B6267B5FC6}"/>
                  </a:ext>
                </a:extLst>
              </p:cNvPr>
              <p:cNvSpPr>
                <a:spLocks noChangeShapeType="1"/>
              </p:cNvSpPr>
              <p:nvPr/>
            </p:nvSpPr>
            <p:spPr bwMode="auto">
              <a:xfrm>
                <a:off x="4881385" y="1701006"/>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68" name="Line 1802">
                <a:extLst>
                  <a:ext uri="{FF2B5EF4-FFF2-40B4-BE49-F238E27FC236}">
                    <a16:creationId xmlns:a16="http://schemas.microsoft.com/office/drawing/2014/main" id="{9DFA7A69-DD4C-42EF-93B7-5257DE32B22F}"/>
                  </a:ext>
                </a:extLst>
              </p:cNvPr>
              <p:cNvSpPr>
                <a:spLocks noChangeShapeType="1"/>
              </p:cNvSpPr>
              <p:nvPr/>
            </p:nvSpPr>
            <p:spPr bwMode="auto">
              <a:xfrm>
                <a:off x="4889322" y="1683543"/>
                <a:ext cx="0" cy="1746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4" name="Group 693">
              <a:extLst>
                <a:ext uri="{FF2B5EF4-FFF2-40B4-BE49-F238E27FC236}">
                  <a16:creationId xmlns:a16="http://schemas.microsoft.com/office/drawing/2014/main" id="{72B82D75-CB94-4709-81EE-0A2794B5B9DD}"/>
                </a:ext>
              </a:extLst>
            </p:cNvPr>
            <p:cNvGrpSpPr/>
            <p:nvPr/>
          </p:nvGrpSpPr>
          <p:grpSpPr>
            <a:xfrm>
              <a:off x="17011594" y="5300416"/>
              <a:ext cx="497204" cy="638006"/>
              <a:chOff x="4957585" y="1488281"/>
              <a:chExt cx="174625" cy="209550"/>
            </a:xfrm>
          </p:grpSpPr>
          <p:sp>
            <p:nvSpPr>
              <p:cNvPr id="1421" name="Line 1803">
                <a:extLst>
                  <a:ext uri="{FF2B5EF4-FFF2-40B4-BE49-F238E27FC236}">
                    <a16:creationId xmlns:a16="http://schemas.microsoft.com/office/drawing/2014/main" id="{9A5CBCDE-03A0-4F24-8158-C26EC4B1FAE8}"/>
                  </a:ext>
                </a:extLst>
              </p:cNvPr>
              <p:cNvSpPr>
                <a:spLocks noChangeShapeType="1"/>
              </p:cNvSpPr>
              <p:nvPr/>
            </p:nvSpPr>
            <p:spPr bwMode="auto">
              <a:xfrm>
                <a:off x="4957585" y="1662906"/>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2" name="Rectangle 1804">
                <a:extLst>
                  <a:ext uri="{FF2B5EF4-FFF2-40B4-BE49-F238E27FC236}">
                    <a16:creationId xmlns:a16="http://schemas.microsoft.com/office/drawing/2014/main" id="{25BA0161-37FC-4E44-B7CC-5F063419CAF8}"/>
                  </a:ext>
                </a:extLst>
              </p:cNvPr>
              <p:cNvSpPr>
                <a:spLocks noChangeArrowheads="1"/>
              </p:cNvSpPr>
              <p:nvPr/>
            </p:nvSpPr>
            <p:spPr bwMode="auto">
              <a:xfrm>
                <a:off x="4957585" y="1658143"/>
                <a:ext cx="26988" cy="14288"/>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3" name="Line 1805">
                <a:extLst>
                  <a:ext uri="{FF2B5EF4-FFF2-40B4-BE49-F238E27FC236}">
                    <a16:creationId xmlns:a16="http://schemas.microsoft.com/office/drawing/2014/main" id="{CB5E3404-B40A-4367-B0B0-1AA2F7669D50}"/>
                  </a:ext>
                </a:extLst>
              </p:cNvPr>
              <p:cNvSpPr>
                <a:spLocks noChangeShapeType="1"/>
              </p:cNvSpPr>
              <p:nvPr/>
            </p:nvSpPr>
            <p:spPr bwMode="auto">
              <a:xfrm>
                <a:off x="4963935" y="1599406"/>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4" name="Line 1806">
                <a:extLst>
                  <a:ext uri="{FF2B5EF4-FFF2-40B4-BE49-F238E27FC236}">
                    <a16:creationId xmlns:a16="http://schemas.microsoft.com/office/drawing/2014/main" id="{AEC123A6-53A1-4523-A426-C0A6BB67DDBB}"/>
                  </a:ext>
                </a:extLst>
              </p:cNvPr>
              <p:cNvSpPr>
                <a:spLocks noChangeShapeType="1"/>
              </p:cNvSpPr>
              <p:nvPr/>
            </p:nvSpPr>
            <p:spPr bwMode="auto">
              <a:xfrm flipV="1">
                <a:off x="4970285" y="1599406"/>
                <a:ext cx="0" cy="58738"/>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5" name="Line 1807">
                <a:extLst>
                  <a:ext uri="{FF2B5EF4-FFF2-40B4-BE49-F238E27FC236}">
                    <a16:creationId xmlns:a16="http://schemas.microsoft.com/office/drawing/2014/main" id="{0E7F5296-28E5-458F-B641-8A944AD72D93}"/>
                  </a:ext>
                </a:extLst>
              </p:cNvPr>
              <p:cNvSpPr>
                <a:spLocks noChangeShapeType="1"/>
              </p:cNvSpPr>
              <p:nvPr/>
            </p:nvSpPr>
            <p:spPr bwMode="auto">
              <a:xfrm>
                <a:off x="4963935" y="168354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6" name="Line 1808">
                <a:extLst>
                  <a:ext uri="{FF2B5EF4-FFF2-40B4-BE49-F238E27FC236}">
                    <a16:creationId xmlns:a16="http://schemas.microsoft.com/office/drawing/2014/main" id="{12FD801B-3492-4FA9-8A9F-F417132D6486}"/>
                  </a:ext>
                </a:extLst>
              </p:cNvPr>
              <p:cNvSpPr>
                <a:spLocks noChangeShapeType="1"/>
              </p:cNvSpPr>
              <p:nvPr/>
            </p:nvSpPr>
            <p:spPr bwMode="auto">
              <a:xfrm>
                <a:off x="4970285" y="1672431"/>
                <a:ext cx="0" cy="111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7" name="Line 1809">
                <a:extLst>
                  <a:ext uri="{FF2B5EF4-FFF2-40B4-BE49-F238E27FC236}">
                    <a16:creationId xmlns:a16="http://schemas.microsoft.com/office/drawing/2014/main" id="{E048DC5B-AFEB-4C9A-860B-9481A9B07AB0}"/>
                  </a:ext>
                </a:extLst>
              </p:cNvPr>
              <p:cNvSpPr>
                <a:spLocks noChangeShapeType="1"/>
              </p:cNvSpPr>
              <p:nvPr/>
            </p:nvSpPr>
            <p:spPr bwMode="auto">
              <a:xfrm>
                <a:off x="5006797" y="1621631"/>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8" name="Rectangle 1810">
                <a:extLst>
                  <a:ext uri="{FF2B5EF4-FFF2-40B4-BE49-F238E27FC236}">
                    <a16:creationId xmlns:a16="http://schemas.microsoft.com/office/drawing/2014/main" id="{3B0D8943-51BE-42E9-957D-EA52CEF68BDF}"/>
                  </a:ext>
                </a:extLst>
              </p:cNvPr>
              <p:cNvSpPr>
                <a:spLocks noChangeArrowheads="1"/>
              </p:cNvSpPr>
              <p:nvPr/>
            </p:nvSpPr>
            <p:spPr bwMode="auto">
              <a:xfrm>
                <a:off x="5006797" y="1539081"/>
                <a:ext cx="26988" cy="120650"/>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29" name="Line 1811">
                <a:extLst>
                  <a:ext uri="{FF2B5EF4-FFF2-40B4-BE49-F238E27FC236}">
                    <a16:creationId xmlns:a16="http://schemas.microsoft.com/office/drawing/2014/main" id="{04FA127C-B3E4-4E49-8494-7D4FB1F972E3}"/>
                  </a:ext>
                </a:extLst>
              </p:cNvPr>
              <p:cNvSpPr>
                <a:spLocks noChangeShapeType="1"/>
              </p:cNvSpPr>
              <p:nvPr/>
            </p:nvSpPr>
            <p:spPr bwMode="auto">
              <a:xfrm>
                <a:off x="5011560" y="1488281"/>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0" name="Line 1812">
                <a:extLst>
                  <a:ext uri="{FF2B5EF4-FFF2-40B4-BE49-F238E27FC236}">
                    <a16:creationId xmlns:a16="http://schemas.microsoft.com/office/drawing/2014/main" id="{10D8D415-BB16-46B3-941E-3DECAC6E5283}"/>
                  </a:ext>
                </a:extLst>
              </p:cNvPr>
              <p:cNvSpPr>
                <a:spLocks noChangeShapeType="1"/>
              </p:cNvSpPr>
              <p:nvPr/>
            </p:nvSpPr>
            <p:spPr bwMode="auto">
              <a:xfrm flipV="1">
                <a:off x="5021085" y="1488281"/>
                <a:ext cx="0" cy="508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1" name="Line 1813">
                <a:extLst>
                  <a:ext uri="{FF2B5EF4-FFF2-40B4-BE49-F238E27FC236}">
                    <a16:creationId xmlns:a16="http://schemas.microsoft.com/office/drawing/2014/main" id="{908D2736-876D-4AA3-9178-7B46EDAB47EA}"/>
                  </a:ext>
                </a:extLst>
              </p:cNvPr>
              <p:cNvSpPr>
                <a:spLocks noChangeShapeType="1"/>
              </p:cNvSpPr>
              <p:nvPr/>
            </p:nvSpPr>
            <p:spPr bwMode="auto">
              <a:xfrm>
                <a:off x="5011560" y="168354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2" name="Line 1814">
                <a:extLst>
                  <a:ext uri="{FF2B5EF4-FFF2-40B4-BE49-F238E27FC236}">
                    <a16:creationId xmlns:a16="http://schemas.microsoft.com/office/drawing/2014/main" id="{17AD55F1-CFC1-447A-B483-F01A013EEAAD}"/>
                  </a:ext>
                </a:extLst>
              </p:cNvPr>
              <p:cNvSpPr>
                <a:spLocks noChangeShapeType="1"/>
              </p:cNvSpPr>
              <p:nvPr/>
            </p:nvSpPr>
            <p:spPr bwMode="auto">
              <a:xfrm>
                <a:off x="5021085" y="1659731"/>
                <a:ext cx="0" cy="238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3" name="Line 1815">
                <a:extLst>
                  <a:ext uri="{FF2B5EF4-FFF2-40B4-BE49-F238E27FC236}">
                    <a16:creationId xmlns:a16="http://schemas.microsoft.com/office/drawing/2014/main" id="{365A0996-9D36-44A6-953F-5CFB0D9191D0}"/>
                  </a:ext>
                </a:extLst>
              </p:cNvPr>
              <p:cNvSpPr>
                <a:spLocks noChangeShapeType="1"/>
              </p:cNvSpPr>
              <p:nvPr/>
            </p:nvSpPr>
            <p:spPr bwMode="auto">
              <a:xfrm>
                <a:off x="5105222" y="1659731"/>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4" name="Rectangle 1816">
                <a:extLst>
                  <a:ext uri="{FF2B5EF4-FFF2-40B4-BE49-F238E27FC236}">
                    <a16:creationId xmlns:a16="http://schemas.microsoft.com/office/drawing/2014/main" id="{8FB1A0C1-D855-456C-A35D-51978A3D81DD}"/>
                  </a:ext>
                </a:extLst>
              </p:cNvPr>
              <p:cNvSpPr>
                <a:spLocks noChangeArrowheads="1"/>
              </p:cNvSpPr>
              <p:nvPr/>
            </p:nvSpPr>
            <p:spPr bwMode="auto">
              <a:xfrm>
                <a:off x="5105222" y="1635918"/>
                <a:ext cx="26988" cy="36513"/>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5" name="Line 1817">
                <a:extLst>
                  <a:ext uri="{FF2B5EF4-FFF2-40B4-BE49-F238E27FC236}">
                    <a16:creationId xmlns:a16="http://schemas.microsoft.com/office/drawing/2014/main" id="{D04B371E-36F5-49E4-9C21-F214453D43FF}"/>
                  </a:ext>
                </a:extLst>
              </p:cNvPr>
              <p:cNvSpPr>
                <a:spLocks noChangeShapeType="1"/>
              </p:cNvSpPr>
              <p:nvPr/>
            </p:nvSpPr>
            <p:spPr bwMode="auto">
              <a:xfrm>
                <a:off x="5111572" y="150574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6" name="Line 1818">
                <a:extLst>
                  <a:ext uri="{FF2B5EF4-FFF2-40B4-BE49-F238E27FC236}">
                    <a16:creationId xmlns:a16="http://schemas.microsoft.com/office/drawing/2014/main" id="{EC38BE2A-E5C3-404B-A179-CAB26DAB558D}"/>
                  </a:ext>
                </a:extLst>
              </p:cNvPr>
              <p:cNvSpPr>
                <a:spLocks noChangeShapeType="1"/>
              </p:cNvSpPr>
              <p:nvPr/>
            </p:nvSpPr>
            <p:spPr bwMode="auto">
              <a:xfrm flipV="1">
                <a:off x="5119510" y="1505743"/>
                <a:ext cx="0" cy="13017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7" name="Line 1819">
                <a:extLst>
                  <a:ext uri="{FF2B5EF4-FFF2-40B4-BE49-F238E27FC236}">
                    <a16:creationId xmlns:a16="http://schemas.microsoft.com/office/drawing/2014/main" id="{E356C61C-457B-4019-9423-9B7BFF0378CB}"/>
                  </a:ext>
                </a:extLst>
              </p:cNvPr>
              <p:cNvSpPr>
                <a:spLocks noChangeShapeType="1"/>
              </p:cNvSpPr>
              <p:nvPr/>
            </p:nvSpPr>
            <p:spPr bwMode="auto">
              <a:xfrm>
                <a:off x="5111572" y="1697831"/>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8" name="Line 1820">
                <a:extLst>
                  <a:ext uri="{FF2B5EF4-FFF2-40B4-BE49-F238E27FC236}">
                    <a16:creationId xmlns:a16="http://schemas.microsoft.com/office/drawing/2014/main" id="{8561295F-EC3E-4C59-9855-67716937AB12}"/>
                  </a:ext>
                </a:extLst>
              </p:cNvPr>
              <p:cNvSpPr>
                <a:spLocks noChangeShapeType="1"/>
              </p:cNvSpPr>
              <p:nvPr/>
            </p:nvSpPr>
            <p:spPr bwMode="auto">
              <a:xfrm>
                <a:off x="5119510" y="1672431"/>
                <a:ext cx="0" cy="254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39" name="Line 1821">
                <a:extLst>
                  <a:ext uri="{FF2B5EF4-FFF2-40B4-BE49-F238E27FC236}">
                    <a16:creationId xmlns:a16="http://schemas.microsoft.com/office/drawing/2014/main" id="{986B80E1-C814-4C25-8B3B-95860450EB88}"/>
                  </a:ext>
                </a:extLst>
              </p:cNvPr>
              <p:cNvSpPr>
                <a:spLocks noChangeShapeType="1"/>
              </p:cNvSpPr>
              <p:nvPr/>
            </p:nvSpPr>
            <p:spPr bwMode="auto">
              <a:xfrm>
                <a:off x="5056010" y="1651793"/>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0" name="Rectangle 1822">
                <a:extLst>
                  <a:ext uri="{FF2B5EF4-FFF2-40B4-BE49-F238E27FC236}">
                    <a16:creationId xmlns:a16="http://schemas.microsoft.com/office/drawing/2014/main" id="{B8D6C5F7-02C8-4E23-BF45-556546FF1D9A}"/>
                  </a:ext>
                </a:extLst>
              </p:cNvPr>
              <p:cNvSpPr>
                <a:spLocks noChangeArrowheads="1"/>
              </p:cNvSpPr>
              <p:nvPr/>
            </p:nvSpPr>
            <p:spPr bwMode="auto">
              <a:xfrm>
                <a:off x="5056010" y="1631156"/>
                <a:ext cx="26988" cy="36513"/>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1" name="Line 1823">
                <a:extLst>
                  <a:ext uri="{FF2B5EF4-FFF2-40B4-BE49-F238E27FC236}">
                    <a16:creationId xmlns:a16="http://schemas.microsoft.com/office/drawing/2014/main" id="{382766DF-6836-4067-81CC-A8496C3CA964}"/>
                  </a:ext>
                </a:extLst>
              </p:cNvPr>
              <p:cNvSpPr>
                <a:spLocks noChangeShapeType="1"/>
              </p:cNvSpPr>
              <p:nvPr/>
            </p:nvSpPr>
            <p:spPr bwMode="auto">
              <a:xfrm>
                <a:off x="5060772" y="1507331"/>
                <a:ext cx="17463"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2" name="Line 1824">
                <a:extLst>
                  <a:ext uri="{FF2B5EF4-FFF2-40B4-BE49-F238E27FC236}">
                    <a16:creationId xmlns:a16="http://schemas.microsoft.com/office/drawing/2014/main" id="{3E69EF72-5E1B-483E-A19D-EB3E56CC2F9E}"/>
                  </a:ext>
                </a:extLst>
              </p:cNvPr>
              <p:cNvSpPr>
                <a:spLocks noChangeShapeType="1"/>
              </p:cNvSpPr>
              <p:nvPr/>
            </p:nvSpPr>
            <p:spPr bwMode="auto">
              <a:xfrm flipV="1">
                <a:off x="5068710" y="1507331"/>
                <a:ext cx="0" cy="12382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3" name="Line 1825">
                <a:extLst>
                  <a:ext uri="{FF2B5EF4-FFF2-40B4-BE49-F238E27FC236}">
                    <a16:creationId xmlns:a16="http://schemas.microsoft.com/office/drawing/2014/main" id="{622CC205-B8C4-49CD-883B-D8845F0A2C04}"/>
                  </a:ext>
                </a:extLst>
              </p:cNvPr>
              <p:cNvSpPr>
                <a:spLocks noChangeShapeType="1"/>
              </p:cNvSpPr>
              <p:nvPr/>
            </p:nvSpPr>
            <p:spPr bwMode="auto">
              <a:xfrm>
                <a:off x="5060772" y="1678781"/>
                <a:ext cx="17463"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44" name="Line 1826">
                <a:extLst>
                  <a:ext uri="{FF2B5EF4-FFF2-40B4-BE49-F238E27FC236}">
                    <a16:creationId xmlns:a16="http://schemas.microsoft.com/office/drawing/2014/main" id="{F0F4A46D-52F0-4F0A-8CDB-3F25B366088A}"/>
                  </a:ext>
                </a:extLst>
              </p:cNvPr>
              <p:cNvSpPr>
                <a:spLocks noChangeShapeType="1"/>
              </p:cNvSpPr>
              <p:nvPr/>
            </p:nvSpPr>
            <p:spPr bwMode="auto">
              <a:xfrm>
                <a:off x="5068710" y="1667668"/>
                <a:ext cx="0" cy="111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6" name="Group 695">
              <a:extLst>
                <a:ext uri="{FF2B5EF4-FFF2-40B4-BE49-F238E27FC236}">
                  <a16:creationId xmlns:a16="http://schemas.microsoft.com/office/drawing/2014/main" id="{6C1D9067-7EEF-4E62-BB18-19698D7F2C73}"/>
                </a:ext>
              </a:extLst>
            </p:cNvPr>
            <p:cNvGrpSpPr/>
            <p:nvPr/>
          </p:nvGrpSpPr>
          <p:grpSpPr>
            <a:xfrm>
              <a:off x="12722868" y="7741271"/>
              <a:ext cx="497206" cy="367340"/>
              <a:chOff x="3603447" y="2289968"/>
              <a:chExt cx="174626" cy="120651"/>
            </a:xfrm>
          </p:grpSpPr>
          <p:sp>
            <p:nvSpPr>
              <p:cNvPr id="1394" name="Line 1830">
                <a:extLst>
                  <a:ext uri="{FF2B5EF4-FFF2-40B4-BE49-F238E27FC236}">
                    <a16:creationId xmlns:a16="http://schemas.microsoft.com/office/drawing/2014/main" id="{5FA64719-89DF-4725-A46D-421C714C9FBC}"/>
                  </a:ext>
                </a:extLst>
              </p:cNvPr>
              <p:cNvSpPr>
                <a:spLocks noChangeShapeType="1"/>
              </p:cNvSpPr>
              <p:nvPr/>
            </p:nvSpPr>
            <p:spPr bwMode="auto">
              <a:xfrm>
                <a:off x="3603447" y="2393156"/>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5" name="Rectangle 1831">
                <a:extLst>
                  <a:ext uri="{FF2B5EF4-FFF2-40B4-BE49-F238E27FC236}">
                    <a16:creationId xmlns:a16="http://schemas.microsoft.com/office/drawing/2014/main" id="{7C3863F3-793F-4053-9E98-D12E515A599A}"/>
                  </a:ext>
                </a:extLst>
              </p:cNvPr>
              <p:cNvSpPr>
                <a:spLocks noChangeArrowheads="1"/>
              </p:cNvSpPr>
              <p:nvPr/>
            </p:nvSpPr>
            <p:spPr bwMode="auto">
              <a:xfrm>
                <a:off x="3603447" y="2364581"/>
                <a:ext cx="25400" cy="31750"/>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6" name="Line 1832">
                <a:extLst>
                  <a:ext uri="{FF2B5EF4-FFF2-40B4-BE49-F238E27FC236}">
                    <a16:creationId xmlns:a16="http://schemas.microsoft.com/office/drawing/2014/main" id="{44365A8A-5E71-4172-A0F6-164C26BEB077}"/>
                  </a:ext>
                </a:extLst>
              </p:cNvPr>
              <p:cNvSpPr>
                <a:spLocks noChangeShapeType="1"/>
              </p:cNvSpPr>
              <p:nvPr/>
            </p:nvSpPr>
            <p:spPr bwMode="auto">
              <a:xfrm>
                <a:off x="3608210" y="228996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7" name="Line 1833">
                <a:extLst>
                  <a:ext uri="{FF2B5EF4-FFF2-40B4-BE49-F238E27FC236}">
                    <a16:creationId xmlns:a16="http://schemas.microsoft.com/office/drawing/2014/main" id="{EE9EF093-BA19-4896-BCF5-A53A0BBD1F9B}"/>
                  </a:ext>
                </a:extLst>
              </p:cNvPr>
              <p:cNvSpPr>
                <a:spLocks noChangeShapeType="1"/>
              </p:cNvSpPr>
              <p:nvPr/>
            </p:nvSpPr>
            <p:spPr bwMode="auto">
              <a:xfrm flipV="1">
                <a:off x="3616147" y="2289968"/>
                <a:ext cx="0" cy="7461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8" name="Line 1834">
                <a:extLst>
                  <a:ext uri="{FF2B5EF4-FFF2-40B4-BE49-F238E27FC236}">
                    <a16:creationId xmlns:a16="http://schemas.microsoft.com/office/drawing/2014/main" id="{39723C7E-E66C-4535-8739-8CA6D6399D00}"/>
                  </a:ext>
                </a:extLst>
              </p:cNvPr>
              <p:cNvSpPr>
                <a:spLocks noChangeShapeType="1"/>
              </p:cNvSpPr>
              <p:nvPr/>
            </p:nvSpPr>
            <p:spPr bwMode="auto">
              <a:xfrm>
                <a:off x="3608210" y="24074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9" name="Line 1835">
                <a:extLst>
                  <a:ext uri="{FF2B5EF4-FFF2-40B4-BE49-F238E27FC236}">
                    <a16:creationId xmlns:a16="http://schemas.microsoft.com/office/drawing/2014/main" id="{76E827D7-1CEA-49A1-9708-DC24658932FF}"/>
                  </a:ext>
                </a:extLst>
              </p:cNvPr>
              <p:cNvSpPr>
                <a:spLocks noChangeShapeType="1"/>
              </p:cNvSpPr>
              <p:nvPr/>
            </p:nvSpPr>
            <p:spPr bwMode="auto">
              <a:xfrm>
                <a:off x="3616147" y="2396331"/>
                <a:ext cx="0" cy="1111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0" name="Line 1836">
                <a:extLst>
                  <a:ext uri="{FF2B5EF4-FFF2-40B4-BE49-F238E27FC236}">
                    <a16:creationId xmlns:a16="http://schemas.microsoft.com/office/drawing/2014/main" id="{B3AD70D8-DC91-4306-9E13-EE03C5A24C87}"/>
                  </a:ext>
                </a:extLst>
              </p:cNvPr>
              <p:cNvSpPr>
                <a:spLocks noChangeShapeType="1"/>
              </p:cNvSpPr>
              <p:nvPr/>
            </p:nvSpPr>
            <p:spPr bwMode="auto">
              <a:xfrm>
                <a:off x="3652660" y="2359818"/>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1" name="Rectangle 1837">
                <a:extLst>
                  <a:ext uri="{FF2B5EF4-FFF2-40B4-BE49-F238E27FC236}">
                    <a16:creationId xmlns:a16="http://schemas.microsoft.com/office/drawing/2014/main" id="{3E83AED9-6D7E-4657-83C7-6558CDA17E1A}"/>
                  </a:ext>
                </a:extLst>
              </p:cNvPr>
              <p:cNvSpPr>
                <a:spLocks noChangeArrowheads="1"/>
              </p:cNvSpPr>
              <p:nvPr/>
            </p:nvSpPr>
            <p:spPr bwMode="auto">
              <a:xfrm>
                <a:off x="3652660" y="2334418"/>
                <a:ext cx="25400" cy="42863"/>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2" name="Line 1838">
                <a:extLst>
                  <a:ext uri="{FF2B5EF4-FFF2-40B4-BE49-F238E27FC236}">
                    <a16:creationId xmlns:a16="http://schemas.microsoft.com/office/drawing/2014/main" id="{5B28CE04-A0AD-4280-BE3C-366CCF838ACA}"/>
                  </a:ext>
                </a:extLst>
              </p:cNvPr>
              <p:cNvSpPr>
                <a:spLocks noChangeShapeType="1"/>
              </p:cNvSpPr>
              <p:nvPr/>
            </p:nvSpPr>
            <p:spPr bwMode="auto">
              <a:xfrm>
                <a:off x="3657422" y="228996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3" name="Line 1839">
                <a:extLst>
                  <a:ext uri="{FF2B5EF4-FFF2-40B4-BE49-F238E27FC236}">
                    <a16:creationId xmlns:a16="http://schemas.microsoft.com/office/drawing/2014/main" id="{1657558E-639F-47BD-8845-2198C26D4BDE}"/>
                  </a:ext>
                </a:extLst>
              </p:cNvPr>
              <p:cNvSpPr>
                <a:spLocks noChangeShapeType="1"/>
              </p:cNvSpPr>
              <p:nvPr/>
            </p:nvSpPr>
            <p:spPr bwMode="auto">
              <a:xfrm flipV="1">
                <a:off x="3665360" y="2289968"/>
                <a:ext cx="0" cy="4445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4" name="Line 1840">
                <a:extLst>
                  <a:ext uri="{FF2B5EF4-FFF2-40B4-BE49-F238E27FC236}">
                    <a16:creationId xmlns:a16="http://schemas.microsoft.com/office/drawing/2014/main" id="{F3C7FED7-1332-444B-A6F2-4D6D8127E243}"/>
                  </a:ext>
                </a:extLst>
              </p:cNvPr>
              <p:cNvSpPr>
                <a:spLocks noChangeShapeType="1"/>
              </p:cNvSpPr>
              <p:nvPr/>
            </p:nvSpPr>
            <p:spPr bwMode="auto">
              <a:xfrm>
                <a:off x="3657422" y="23820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5" name="Line 1841">
                <a:extLst>
                  <a:ext uri="{FF2B5EF4-FFF2-40B4-BE49-F238E27FC236}">
                    <a16:creationId xmlns:a16="http://schemas.microsoft.com/office/drawing/2014/main" id="{B64C57EF-3649-48F9-A2BC-A617CDEC98BB}"/>
                  </a:ext>
                </a:extLst>
              </p:cNvPr>
              <p:cNvSpPr>
                <a:spLocks noChangeShapeType="1"/>
              </p:cNvSpPr>
              <p:nvPr/>
            </p:nvSpPr>
            <p:spPr bwMode="auto">
              <a:xfrm>
                <a:off x="3665360" y="2377281"/>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6" name="Line 1842">
                <a:extLst>
                  <a:ext uri="{FF2B5EF4-FFF2-40B4-BE49-F238E27FC236}">
                    <a16:creationId xmlns:a16="http://schemas.microsoft.com/office/drawing/2014/main" id="{418C2D3B-86C6-4080-8B55-A7CF5D8421EE}"/>
                  </a:ext>
                </a:extLst>
              </p:cNvPr>
              <p:cNvSpPr>
                <a:spLocks noChangeShapeType="1"/>
              </p:cNvSpPr>
              <p:nvPr/>
            </p:nvSpPr>
            <p:spPr bwMode="auto">
              <a:xfrm>
                <a:off x="3701872" y="2401093"/>
                <a:ext cx="26988"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7" name="Rectangle 1843">
                <a:extLst>
                  <a:ext uri="{FF2B5EF4-FFF2-40B4-BE49-F238E27FC236}">
                    <a16:creationId xmlns:a16="http://schemas.microsoft.com/office/drawing/2014/main" id="{61B54F38-95CE-45D7-AD3F-D02FD59BC99A}"/>
                  </a:ext>
                </a:extLst>
              </p:cNvPr>
              <p:cNvSpPr>
                <a:spLocks noChangeArrowheads="1"/>
              </p:cNvSpPr>
              <p:nvPr/>
            </p:nvSpPr>
            <p:spPr bwMode="auto">
              <a:xfrm>
                <a:off x="3701872" y="2345531"/>
                <a:ext cx="26988" cy="55563"/>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8" name="Line 1844">
                <a:extLst>
                  <a:ext uri="{FF2B5EF4-FFF2-40B4-BE49-F238E27FC236}">
                    <a16:creationId xmlns:a16="http://schemas.microsoft.com/office/drawing/2014/main" id="{F4CEA5D3-D705-497B-957F-577D14D0CDE6}"/>
                  </a:ext>
                </a:extLst>
              </p:cNvPr>
              <p:cNvSpPr>
                <a:spLocks noChangeShapeType="1"/>
              </p:cNvSpPr>
              <p:nvPr/>
            </p:nvSpPr>
            <p:spPr bwMode="auto">
              <a:xfrm>
                <a:off x="3706635" y="231219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09" name="Line 1845">
                <a:extLst>
                  <a:ext uri="{FF2B5EF4-FFF2-40B4-BE49-F238E27FC236}">
                    <a16:creationId xmlns:a16="http://schemas.microsoft.com/office/drawing/2014/main" id="{8B491AB0-725B-408C-990D-CD066087A2CA}"/>
                  </a:ext>
                </a:extLst>
              </p:cNvPr>
              <p:cNvSpPr>
                <a:spLocks noChangeShapeType="1"/>
              </p:cNvSpPr>
              <p:nvPr/>
            </p:nvSpPr>
            <p:spPr bwMode="auto">
              <a:xfrm flipV="1">
                <a:off x="3714572" y="2312193"/>
                <a:ext cx="0" cy="33338"/>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0" name="Line 1846">
                <a:extLst>
                  <a:ext uri="{FF2B5EF4-FFF2-40B4-BE49-F238E27FC236}">
                    <a16:creationId xmlns:a16="http://schemas.microsoft.com/office/drawing/2014/main" id="{4569D8EC-08F9-4906-BDD1-9E3FC93F7CAB}"/>
                  </a:ext>
                </a:extLst>
              </p:cNvPr>
              <p:cNvSpPr>
                <a:spLocks noChangeShapeType="1"/>
              </p:cNvSpPr>
              <p:nvPr/>
            </p:nvSpPr>
            <p:spPr bwMode="auto">
              <a:xfrm>
                <a:off x="3706635" y="24074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1" name="Line 1847">
                <a:extLst>
                  <a:ext uri="{FF2B5EF4-FFF2-40B4-BE49-F238E27FC236}">
                    <a16:creationId xmlns:a16="http://schemas.microsoft.com/office/drawing/2014/main" id="{36421FF3-9BF3-4D68-A1A4-C62E393E49BD}"/>
                  </a:ext>
                </a:extLst>
              </p:cNvPr>
              <p:cNvSpPr>
                <a:spLocks noChangeShapeType="1"/>
              </p:cNvSpPr>
              <p:nvPr/>
            </p:nvSpPr>
            <p:spPr bwMode="auto">
              <a:xfrm>
                <a:off x="3714572" y="2401093"/>
                <a:ext cx="0" cy="635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2" name="Line 1848">
                <a:extLst>
                  <a:ext uri="{FF2B5EF4-FFF2-40B4-BE49-F238E27FC236}">
                    <a16:creationId xmlns:a16="http://schemas.microsoft.com/office/drawing/2014/main" id="{A7D21ACD-44E5-410F-841A-077AEAB56EC8}"/>
                  </a:ext>
                </a:extLst>
              </p:cNvPr>
              <p:cNvSpPr>
                <a:spLocks noChangeShapeType="1"/>
              </p:cNvSpPr>
              <p:nvPr/>
            </p:nvSpPr>
            <p:spPr bwMode="auto">
              <a:xfrm>
                <a:off x="3749497" y="2396331"/>
                <a:ext cx="26988"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3" name="Rectangle 1849">
                <a:extLst>
                  <a:ext uri="{FF2B5EF4-FFF2-40B4-BE49-F238E27FC236}">
                    <a16:creationId xmlns:a16="http://schemas.microsoft.com/office/drawing/2014/main" id="{9F622B3A-D218-4111-B456-2175CFA3F340}"/>
                  </a:ext>
                </a:extLst>
              </p:cNvPr>
              <p:cNvSpPr>
                <a:spLocks noChangeArrowheads="1"/>
              </p:cNvSpPr>
              <p:nvPr/>
            </p:nvSpPr>
            <p:spPr bwMode="auto">
              <a:xfrm>
                <a:off x="3751085" y="2378868"/>
                <a:ext cx="26988" cy="26988"/>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4" name="Line 1850">
                <a:extLst>
                  <a:ext uri="{FF2B5EF4-FFF2-40B4-BE49-F238E27FC236}">
                    <a16:creationId xmlns:a16="http://schemas.microsoft.com/office/drawing/2014/main" id="{0BF42278-2087-4B89-9EF3-0718051A42C9}"/>
                  </a:ext>
                </a:extLst>
              </p:cNvPr>
              <p:cNvSpPr>
                <a:spLocks noChangeShapeType="1"/>
              </p:cNvSpPr>
              <p:nvPr/>
            </p:nvSpPr>
            <p:spPr bwMode="auto">
              <a:xfrm>
                <a:off x="3755847" y="23693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5" name="Line 1851">
                <a:extLst>
                  <a:ext uri="{FF2B5EF4-FFF2-40B4-BE49-F238E27FC236}">
                    <a16:creationId xmlns:a16="http://schemas.microsoft.com/office/drawing/2014/main" id="{19AADB27-FA5F-4FC7-A3F1-99FE8993A04B}"/>
                  </a:ext>
                </a:extLst>
              </p:cNvPr>
              <p:cNvSpPr>
                <a:spLocks noChangeShapeType="1"/>
              </p:cNvSpPr>
              <p:nvPr/>
            </p:nvSpPr>
            <p:spPr bwMode="auto">
              <a:xfrm flipV="1">
                <a:off x="3763785" y="2369343"/>
                <a:ext cx="0" cy="9525"/>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6" name="Line 1852">
                <a:extLst>
                  <a:ext uri="{FF2B5EF4-FFF2-40B4-BE49-F238E27FC236}">
                    <a16:creationId xmlns:a16="http://schemas.microsoft.com/office/drawing/2014/main" id="{ADD2D1BA-84B3-49E9-868C-D8B3B8F2F4D8}"/>
                  </a:ext>
                </a:extLst>
              </p:cNvPr>
              <p:cNvSpPr>
                <a:spLocks noChangeShapeType="1"/>
              </p:cNvSpPr>
              <p:nvPr/>
            </p:nvSpPr>
            <p:spPr bwMode="auto">
              <a:xfrm>
                <a:off x="3755847" y="241061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417" name="Line 1853">
                <a:extLst>
                  <a:ext uri="{FF2B5EF4-FFF2-40B4-BE49-F238E27FC236}">
                    <a16:creationId xmlns:a16="http://schemas.microsoft.com/office/drawing/2014/main" id="{E6C2BADA-9DED-44FB-9DCC-03BD6AF82852}"/>
                  </a:ext>
                </a:extLst>
              </p:cNvPr>
              <p:cNvSpPr>
                <a:spLocks noChangeShapeType="1"/>
              </p:cNvSpPr>
              <p:nvPr/>
            </p:nvSpPr>
            <p:spPr bwMode="auto">
              <a:xfrm>
                <a:off x="3763785" y="2405856"/>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7" name="Group 696">
              <a:extLst>
                <a:ext uri="{FF2B5EF4-FFF2-40B4-BE49-F238E27FC236}">
                  <a16:creationId xmlns:a16="http://schemas.microsoft.com/office/drawing/2014/main" id="{CC902BFA-6FFB-4174-AEF7-DC810936480B}"/>
                </a:ext>
              </a:extLst>
            </p:cNvPr>
            <p:cNvGrpSpPr/>
            <p:nvPr/>
          </p:nvGrpSpPr>
          <p:grpSpPr>
            <a:xfrm>
              <a:off x="13378274" y="7596269"/>
              <a:ext cx="497204" cy="551008"/>
              <a:chOff x="3833635" y="2242343"/>
              <a:chExt cx="174625" cy="180976"/>
            </a:xfrm>
          </p:grpSpPr>
          <p:sp>
            <p:nvSpPr>
              <p:cNvPr id="1370" name="Line 1854">
                <a:extLst>
                  <a:ext uri="{FF2B5EF4-FFF2-40B4-BE49-F238E27FC236}">
                    <a16:creationId xmlns:a16="http://schemas.microsoft.com/office/drawing/2014/main" id="{73460C21-3EF7-41CF-8692-DB690D4832B4}"/>
                  </a:ext>
                </a:extLst>
              </p:cNvPr>
              <p:cNvSpPr>
                <a:spLocks noChangeShapeType="1"/>
              </p:cNvSpPr>
              <p:nvPr/>
            </p:nvSpPr>
            <p:spPr bwMode="auto">
              <a:xfrm>
                <a:off x="3833635" y="2362993"/>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1" name="Rectangle 1855">
                <a:extLst>
                  <a:ext uri="{FF2B5EF4-FFF2-40B4-BE49-F238E27FC236}">
                    <a16:creationId xmlns:a16="http://schemas.microsoft.com/office/drawing/2014/main" id="{368ACFAE-EDDE-4547-A8D2-9B355C216518}"/>
                  </a:ext>
                </a:extLst>
              </p:cNvPr>
              <p:cNvSpPr>
                <a:spLocks noChangeArrowheads="1"/>
              </p:cNvSpPr>
              <p:nvPr/>
            </p:nvSpPr>
            <p:spPr bwMode="auto">
              <a:xfrm>
                <a:off x="3833635" y="2326481"/>
                <a:ext cx="26988" cy="80963"/>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2" name="Line 1856">
                <a:extLst>
                  <a:ext uri="{FF2B5EF4-FFF2-40B4-BE49-F238E27FC236}">
                    <a16:creationId xmlns:a16="http://schemas.microsoft.com/office/drawing/2014/main" id="{7B32DD03-238A-4103-B404-B0215CE637F5}"/>
                  </a:ext>
                </a:extLst>
              </p:cNvPr>
              <p:cNvSpPr>
                <a:spLocks noChangeShapeType="1"/>
              </p:cNvSpPr>
              <p:nvPr/>
            </p:nvSpPr>
            <p:spPr bwMode="auto">
              <a:xfrm>
                <a:off x="3839985" y="2270918"/>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3" name="Line 1857">
                <a:extLst>
                  <a:ext uri="{FF2B5EF4-FFF2-40B4-BE49-F238E27FC236}">
                    <a16:creationId xmlns:a16="http://schemas.microsoft.com/office/drawing/2014/main" id="{02665C27-4073-4CA4-B623-598705D2B204}"/>
                  </a:ext>
                </a:extLst>
              </p:cNvPr>
              <p:cNvSpPr>
                <a:spLocks noChangeShapeType="1"/>
              </p:cNvSpPr>
              <p:nvPr/>
            </p:nvSpPr>
            <p:spPr bwMode="auto">
              <a:xfrm flipV="1">
                <a:off x="3846335" y="2270918"/>
                <a:ext cx="0" cy="5556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4" name="Line 1858">
                <a:extLst>
                  <a:ext uri="{FF2B5EF4-FFF2-40B4-BE49-F238E27FC236}">
                    <a16:creationId xmlns:a16="http://schemas.microsoft.com/office/drawing/2014/main" id="{EFA0EA6B-0483-4C77-884B-00CF07FF289F}"/>
                  </a:ext>
                </a:extLst>
              </p:cNvPr>
              <p:cNvSpPr>
                <a:spLocks noChangeShapeType="1"/>
              </p:cNvSpPr>
              <p:nvPr/>
            </p:nvSpPr>
            <p:spPr bwMode="auto">
              <a:xfrm>
                <a:off x="3839985" y="2418556"/>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5" name="Line 1859">
                <a:extLst>
                  <a:ext uri="{FF2B5EF4-FFF2-40B4-BE49-F238E27FC236}">
                    <a16:creationId xmlns:a16="http://schemas.microsoft.com/office/drawing/2014/main" id="{2120F6FF-91A3-4D31-8A4E-174BFE3369AC}"/>
                  </a:ext>
                </a:extLst>
              </p:cNvPr>
              <p:cNvSpPr>
                <a:spLocks noChangeShapeType="1"/>
              </p:cNvSpPr>
              <p:nvPr/>
            </p:nvSpPr>
            <p:spPr bwMode="auto">
              <a:xfrm>
                <a:off x="3846335" y="2407443"/>
                <a:ext cx="0" cy="1111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6" name="Line 1860">
                <a:extLst>
                  <a:ext uri="{FF2B5EF4-FFF2-40B4-BE49-F238E27FC236}">
                    <a16:creationId xmlns:a16="http://schemas.microsoft.com/office/drawing/2014/main" id="{8AEC8736-0805-4BBE-A599-5DA217DE1BDC}"/>
                  </a:ext>
                </a:extLst>
              </p:cNvPr>
              <p:cNvSpPr>
                <a:spLocks noChangeShapeType="1"/>
              </p:cNvSpPr>
              <p:nvPr/>
            </p:nvSpPr>
            <p:spPr bwMode="auto">
              <a:xfrm>
                <a:off x="3882847" y="2320131"/>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7" name="Rectangle 1861">
                <a:extLst>
                  <a:ext uri="{FF2B5EF4-FFF2-40B4-BE49-F238E27FC236}">
                    <a16:creationId xmlns:a16="http://schemas.microsoft.com/office/drawing/2014/main" id="{54E544F3-E1E3-4BA0-8BFF-BF46B0C8EB7E}"/>
                  </a:ext>
                </a:extLst>
              </p:cNvPr>
              <p:cNvSpPr>
                <a:spLocks noChangeArrowheads="1"/>
              </p:cNvSpPr>
              <p:nvPr/>
            </p:nvSpPr>
            <p:spPr bwMode="auto">
              <a:xfrm>
                <a:off x="3882847" y="2304256"/>
                <a:ext cx="26988" cy="73025"/>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8" name="Line 1862">
                <a:extLst>
                  <a:ext uri="{FF2B5EF4-FFF2-40B4-BE49-F238E27FC236}">
                    <a16:creationId xmlns:a16="http://schemas.microsoft.com/office/drawing/2014/main" id="{CCE30800-B517-4120-8A1E-FB77C22E0A95}"/>
                  </a:ext>
                </a:extLst>
              </p:cNvPr>
              <p:cNvSpPr>
                <a:spLocks noChangeShapeType="1"/>
              </p:cNvSpPr>
              <p:nvPr/>
            </p:nvSpPr>
            <p:spPr bwMode="auto">
              <a:xfrm>
                <a:off x="3889197" y="2289968"/>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79" name="Line 1863">
                <a:extLst>
                  <a:ext uri="{FF2B5EF4-FFF2-40B4-BE49-F238E27FC236}">
                    <a16:creationId xmlns:a16="http://schemas.microsoft.com/office/drawing/2014/main" id="{4A02570C-3A9A-4BBA-B3FC-104F57CD150B}"/>
                  </a:ext>
                </a:extLst>
              </p:cNvPr>
              <p:cNvSpPr>
                <a:spLocks noChangeShapeType="1"/>
              </p:cNvSpPr>
              <p:nvPr/>
            </p:nvSpPr>
            <p:spPr bwMode="auto">
              <a:xfrm flipV="1">
                <a:off x="3897135" y="2289968"/>
                <a:ext cx="0" cy="1428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0" name="Line 1864">
                <a:extLst>
                  <a:ext uri="{FF2B5EF4-FFF2-40B4-BE49-F238E27FC236}">
                    <a16:creationId xmlns:a16="http://schemas.microsoft.com/office/drawing/2014/main" id="{B750AF74-8D39-409A-A0EE-539CBADF7283}"/>
                  </a:ext>
                </a:extLst>
              </p:cNvPr>
              <p:cNvSpPr>
                <a:spLocks noChangeShapeType="1"/>
              </p:cNvSpPr>
              <p:nvPr/>
            </p:nvSpPr>
            <p:spPr bwMode="auto">
              <a:xfrm>
                <a:off x="3889197" y="2423318"/>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1" name="Line 1865">
                <a:extLst>
                  <a:ext uri="{FF2B5EF4-FFF2-40B4-BE49-F238E27FC236}">
                    <a16:creationId xmlns:a16="http://schemas.microsoft.com/office/drawing/2014/main" id="{170B60AF-44FB-4ABF-8C6D-364984BDD6C5}"/>
                  </a:ext>
                </a:extLst>
              </p:cNvPr>
              <p:cNvSpPr>
                <a:spLocks noChangeShapeType="1"/>
              </p:cNvSpPr>
              <p:nvPr/>
            </p:nvSpPr>
            <p:spPr bwMode="auto">
              <a:xfrm>
                <a:off x="3897135" y="2377281"/>
                <a:ext cx="0" cy="4603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2" name="Line 1866">
                <a:extLst>
                  <a:ext uri="{FF2B5EF4-FFF2-40B4-BE49-F238E27FC236}">
                    <a16:creationId xmlns:a16="http://schemas.microsoft.com/office/drawing/2014/main" id="{2838B1FC-CD5E-4BE1-91E7-A631B6820EE4}"/>
                  </a:ext>
                </a:extLst>
              </p:cNvPr>
              <p:cNvSpPr>
                <a:spLocks noChangeShapeType="1"/>
              </p:cNvSpPr>
              <p:nvPr/>
            </p:nvSpPr>
            <p:spPr bwMode="auto">
              <a:xfrm>
                <a:off x="3933647" y="2369343"/>
                <a:ext cx="25400"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3" name="Rectangle 1867">
                <a:extLst>
                  <a:ext uri="{FF2B5EF4-FFF2-40B4-BE49-F238E27FC236}">
                    <a16:creationId xmlns:a16="http://schemas.microsoft.com/office/drawing/2014/main" id="{53181342-F628-4C98-A814-CC612AA654EF}"/>
                  </a:ext>
                </a:extLst>
              </p:cNvPr>
              <p:cNvSpPr>
                <a:spLocks noChangeArrowheads="1"/>
              </p:cNvSpPr>
              <p:nvPr/>
            </p:nvSpPr>
            <p:spPr bwMode="auto">
              <a:xfrm>
                <a:off x="3933647" y="2310606"/>
                <a:ext cx="25400" cy="93663"/>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4" name="Line 1868">
                <a:extLst>
                  <a:ext uri="{FF2B5EF4-FFF2-40B4-BE49-F238E27FC236}">
                    <a16:creationId xmlns:a16="http://schemas.microsoft.com/office/drawing/2014/main" id="{FD7DA0B1-D008-4813-8B65-7C5EE5EB93F8}"/>
                  </a:ext>
                </a:extLst>
              </p:cNvPr>
              <p:cNvSpPr>
                <a:spLocks noChangeShapeType="1"/>
              </p:cNvSpPr>
              <p:nvPr/>
            </p:nvSpPr>
            <p:spPr bwMode="auto">
              <a:xfrm>
                <a:off x="3936822" y="2296318"/>
                <a:ext cx="17463"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5" name="Line 1869">
                <a:extLst>
                  <a:ext uri="{FF2B5EF4-FFF2-40B4-BE49-F238E27FC236}">
                    <a16:creationId xmlns:a16="http://schemas.microsoft.com/office/drawing/2014/main" id="{941B29C8-C4A6-4077-8A3E-592EA83A4D4E}"/>
                  </a:ext>
                </a:extLst>
              </p:cNvPr>
              <p:cNvSpPr>
                <a:spLocks noChangeShapeType="1"/>
              </p:cNvSpPr>
              <p:nvPr/>
            </p:nvSpPr>
            <p:spPr bwMode="auto">
              <a:xfrm flipV="1">
                <a:off x="3946347" y="2296318"/>
                <a:ext cx="0" cy="14288"/>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6" name="Line 1870">
                <a:extLst>
                  <a:ext uri="{FF2B5EF4-FFF2-40B4-BE49-F238E27FC236}">
                    <a16:creationId xmlns:a16="http://schemas.microsoft.com/office/drawing/2014/main" id="{D3824C94-CA84-4FC2-BD41-4646D998750C}"/>
                  </a:ext>
                </a:extLst>
              </p:cNvPr>
              <p:cNvSpPr>
                <a:spLocks noChangeShapeType="1"/>
              </p:cNvSpPr>
              <p:nvPr/>
            </p:nvSpPr>
            <p:spPr bwMode="auto">
              <a:xfrm>
                <a:off x="3936822" y="2416968"/>
                <a:ext cx="17463"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7" name="Line 1871">
                <a:extLst>
                  <a:ext uri="{FF2B5EF4-FFF2-40B4-BE49-F238E27FC236}">
                    <a16:creationId xmlns:a16="http://schemas.microsoft.com/office/drawing/2014/main" id="{6CD90085-4B4A-4221-8609-4132B105AE38}"/>
                  </a:ext>
                </a:extLst>
              </p:cNvPr>
              <p:cNvSpPr>
                <a:spLocks noChangeShapeType="1"/>
              </p:cNvSpPr>
              <p:nvPr/>
            </p:nvSpPr>
            <p:spPr bwMode="auto">
              <a:xfrm>
                <a:off x="3946347" y="2404268"/>
                <a:ext cx="0" cy="1270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8" name="Line 1872">
                <a:extLst>
                  <a:ext uri="{FF2B5EF4-FFF2-40B4-BE49-F238E27FC236}">
                    <a16:creationId xmlns:a16="http://schemas.microsoft.com/office/drawing/2014/main" id="{95440BAB-5FFC-47E6-A8E8-0C9F8660EE28}"/>
                  </a:ext>
                </a:extLst>
              </p:cNvPr>
              <p:cNvSpPr>
                <a:spLocks noChangeShapeType="1"/>
              </p:cNvSpPr>
              <p:nvPr/>
            </p:nvSpPr>
            <p:spPr bwMode="auto">
              <a:xfrm>
                <a:off x="3981272" y="2377281"/>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89" name="Rectangle 1873">
                <a:extLst>
                  <a:ext uri="{FF2B5EF4-FFF2-40B4-BE49-F238E27FC236}">
                    <a16:creationId xmlns:a16="http://schemas.microsoft.com/office/drawing/2014/main" id="{D9B53CAF-9D5A-4EAB-B40B-430D2A3CAC97}"/>
                  </a:ext>
                </a:extLst>
              </p:cNvPr>
              <p:cNvSpPr>
                <a:spLocks noChangeArrowheads="1"/>
              </p:cNvSpPr>
              <p:nvPr/>
            </p:nvSpPr>
            <p:spPr bwMode="auto">
              <a:xfrm>
                <a:off x="3981272" y="2293143"/>
                <a:ext cx="26988" cy="114300"/>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0" name="Line 1874">
                <a:extLst>
                  <a:ext uri="{FF2B5EF4-FFF2-40B4-BE49-F238E27FC236}">
                    <a16:creationId xmlns:a16="http://schemas.microsoft.com/office/drawing/2014/main" id="{AF46E5CE-E679-4B5B-8DBF-BD40CA7A347C}"/>
                  </a:ext>
                </a:extLst>
              </p:cNvPr>
              <p:cNvSpPr>
                <a:spLocks noChangeShapeType="1"/>
              </p:cNvSpPr>
              <p:nvPr/>
            </p:nvSpPr>
            <p:spPr bwMode="auto">
              <a:xfrm>
                <a:off x="3987622" y="2242343"/>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1" name="Line 1875">
                <a:extLst>
                  <a:ext uri="{FF2B5EF4-FFF2-40B4-BE49-F238E27FC236}">
                    <a16:creationId xmlns:a16="http://schemas.microsoft.com/office/drawing/2014/main" id="{42808506-6A73-4214-BC1E-2E04920409CE}"/>
                  </a:ext>
                </a:extLst>
              </p:cNvPr>
              <p:cNvSpPr>
                <a:spLocks noChangeShapeType="1"/>
              </p:cNvSpPr>
              <p:nvPr/>
            </p:nvSpPr>
            <p:spPr bwMode="auto">
              <a:xfrm flipV="1">
                <a:off x="3995560" y="2242343"/>
                <a:ext cx="0" cy="5080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2" name="Line 1876">
                <a:extLst>
                  <a:ext uri="{FF2B5EF4-FFF2-40B4-BE49-F238E27FC236}">
                    <a16:creationId xmlns:a16="http://schemas.microsoft.com/office/drawing/2014/main" id="{AA8AEB35-7608-42D9-83DD-558D5F09573D}"/>
                  </a:ext>
                </a:extLst>
              </p:cNvPr>
              <p:cNvSpPr>
                <a:spLocks noChangeShapeType="1"/>
              </p:cNvSpPr>
              <p:nvPr/>
            </p:nvSpPr>
            <p:spPr bwMode="auto">
              <a:xfrm>
                <a:off x="3987622" y="2416968"/>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93" name="Line 1877">
                <a:extLst>
                  <a:ext uri="{FF2B5EF4-FFF2-40B4-BE49-F238E27FC236}">
                    <a16:creationId xmlns:a16="http://schemas.microsoft.com/office/drawing/2014/main" id="{E4F98BDD-CC0A-48AD-BDFF-877C772A7ECB}"/>
                  </a:ext>
                </a:extLst>
              </p:cNvPr>
              <p:cNvSpPr>
                <a:spLocks noChangeShapeType="1"/>
              </p:cNvSpPr>
              <p:nvPr/>
            </p:nvSpPr>
            <p:spPr bwMode="auto">
              <a:xfrm>
                <a:off x="3995560" y="2407443"/>
                <a:ext cx="0" cy="952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8" name="Group 697">
              <a:extLst>
                <a:ext uri="{FF2B5EF4-FFF2-40B4-BE49-F238E27FC236}">
                  <a16:creationId xmlns:a16="http://schemas.microsoft.com/office/drawing/2014/main" id="{8859E1DE-13F0-467A-9FFE-D27DBBB5B648}"/>
                </a:ext>
              </a:extLst>
            </p:cNvPr>
            <p:cNvGrpSpPr/>
            <p:nvPr/>
          </p:nvGrpSpPr>
          <p:grpSpPr>
            <a:xfrm>
              <a:off x="14038199" y="7161265"/>
              <a:ext cx="492682" cy="981175"/>
              <a:chOff x="4065410" y="2099468"/>
              <a:chExt cx="173037" cy="322262"/>
            </a:xfrm>
          </p:grpSpPr>
          <p:sp>
            <p:nvSpPr>
              <p:cNvPr id="1346" name="Line 1878">
                <a:extLst>
                  <a:ext uri="{FF2B5EF4-FFF2-40B4-BE49-F238E27FC236}">
                    <a16:creationId xmlns:a16="http://schemas.microsoft.com/office/drawing/2014/main" id="{B5017FD7-57E9-471D-9470-FD97B170D780}"/>
                  </a:ext>
                </a:extLst>
              </p:cNvPr>
              <p:cNvSpPr>
                <a:spLocks noChangeShapeType="1"/>
              </p:cNvSpPr>
              <p:nvPr/>
            </p:nvSpPr>
            <p:spPr bwMode="auto">
              <a:xfrm>
                <a:off x="4065410" y="2345531"/>
                <a:ext cx="25400"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7" name="Rectangle 1879">
                <a:extLst>
                  <a:ext uri="{FF2B5EF4-FFF2-40B4-BE49-F238E27FC236}">
                    <a16:creationId xmlns:a16="http://schemas.microsoft.com/office/drawing/2014/main" id="{5ED781E3-99C5-420D-97F7-94478EFCF289}"/>
                  </a:ext>
                </a:extLst>
              </p:cNvPr>
              <p:cNvSpPr>
                <a:spLocks noChangeArrowheads="1"/>
              </p:cNvSpPr>
              <p:nvPr/>
            </p:nvSpPr>
            <p:spPr bwMode="auto">
              <a:xfrm>
                <a:off x="4065410" y="2313781"/>
                <a:ext cx="25400" cy="6032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8" name="Line 1880">
                <a:extLst>
                  <a:ext uri="{FF2B5EF4-FFF2-40B4-BE49-F238E27FC236}">
                    <a16:creationId xmlns:a16="http://schemas.microsoft.com/office/drawing/2014/main" id="{628FCB8D-B96E-4355-80F6-F100A4C9E730}"/>
                  </a:ext>
                </a:extLst>
              </p:cNvPr>
              <p:cNvSpPr>
                <a:spLocks noChangeShapeType="1"/>
              </p:cNvSpPr>
              <p:nvPr/>
            </p:nvSpPr>
            <p:spPr bwMode="auto">
              <a:xfrm>
                <a:off x="4070172" y="217566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9" name="Line 1881">
                <a:extLst>
                  <a:ext uri="{FF2B5EF4-FFF2-40B4-BE49-F238E27FC236}">
                    <a16:creationId xmlns:a16="http://schemas.microsoft.com/office/drawing/2014/main" id="{6B5F51D6-3842-494D-8295-FE26152B7A5F}"/>
                  </a:ext>
                </a:extLst>
              </p:cNvPr>
              <p:cNvSpPr>
                <a:spLocks noChangeShapeType="1"/>
              </p:cNvSpPr>
              <p:nvPr/>
            </p:nvSpPr>
            <p:spPr bwMode="auto">
              <a:xfrm flipV="1">
                <a:off x="4078110" y="2175668"/>
                <a:ext cx="0" cy="1381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0" name="Line 1882">
                <a:extLst>
                  <a:ext uri="{FF2B5EF4-FFF2-40B4-BE49-F238E27FC236}">
                    <a16:creationId xmlns:a16="http://schemas.microsoft.com/office/drawing/2014/main" id="{F8E4D31F-5C89-4A11-B8BD-E3204AC1B13B}"/>
                  </a:ext>
                </a:extLst>
              </p:cNvPr>
              <p:cNvSpPr>
                <a:spLocks noChangeShapeType="1"/>
              </p:cNvSpPr>
              <p:nvPr/>
            </p:nvSpPr>
            <p:spPr bwMode="auto">
              <a:xfrm>
                <a:off x="4070172" y="239791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1" name="Line 1883">
                <a:extLst>
                  <a:ext uri="{FF2B5EF4-FFF2-40B4-BE49-F238E27FC236}">
                    <a16:creationId xmlns:a16="http://schemas.microsoft.com/office/drawing/2014/main" id="{4EC2A931-907E-4CFD-A6E8-1A31C4596777}"/>
                  </a:ext>
                </a:extLst>
              </p:cNvPr>
              <p:cNvSpPr>
                <a:spLocks noChangeShapeType="1"/>
              </p:cNvSpPr>
              <p:nvPr/>
            </p:nvSpPr>
            <p:spPr bwMode="auto">
              <a:xfrm>
                <a:off x="4078110" y="2374106"/>
                <a:ext cx="0" cy="238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2" name="Line 1884">
                <a:extLst>
                  <a:ext uri="{FF2B5EF4-FFF2-40B4-BE49-F238E27FC236}">
                    <a16:creationId xmlns:a16="http://schemas.microsoft.com/office/drawing/2014/main" id="{E7EC89AD-7F41-4B35-8154-680DDEF185BE}"/>
                  </a:ext>
                </a:extLst>
              </p:cNvPr>
              <p:cNvSpPr>
                <a:spLocks noChangeShapeType="1"/>
              </p:cNvSpPr>
              <p:nvPr/>
            </p:nvSpPr>
            <p:spPr bwMode="auto">
              <a:xfrm>
                <a:off x="4113035" y="2291556"/>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3" name="Rectangle 1885">
                <a:extLst>
                  <a:ext uri="{FF2B5EF4-FFF2-40B4-BE49-F238E27FC236}">
                    <a16:creationId xmlns:a16="http://schemas.microsoft.com/office/drawing/2014/main" id="{F64E4067-DA9A-45F7-9A30-8F4BAAAC3E09}"/>
                  </a:ext>
                </a:extLst>
              </p:cNvPr>
              <p:cNvSpPr>
                <a:spLocks noChangeArrowheads="1"/>
              </p:cNvSpPr>
              <p:nvPr/>
            </p:nvSpPr>
            <p:spPr bwMode="auto">
              <a:xfrm>
                <a:off x="4113035" y="2143918"/>
                <a:ext cx="26988" cy="22542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4" name="Line 1886">
                <a:extLst>
                  <a:ext uri="{FF2B5EF4-FFF2-40B4-BE49-F238E27FC236}">
                    <a16:creationId xmlns:a16="http://schemas.microsoft.com/office/drawing/2014/main" id="{71D55EBA-AD6B-44EB-8ED9-D6954A40AC88}"/>
                  </a:ext>
                </a:extLst>
              </p:cNvPr>
              <p:cNvSpPr>
                <a:spLocks noChangeShapeType="1"/>
              </p:cNvSpPr>
              <p:nvPr/>
            </p:nvSpPr>
            <p:spPr bwMode="auto">
              <a:xfrm>
                <a:off x="4119385" y="209946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5" name="Line 1887">
                <a:extLst>
                  <a:ext uri="{FF2B5EF4-FFF2-40B4-BE49-F238E27FC236}">
                    <a16:creationId xmlns:a16="http://schemas.microsoft.com/office/drawing/2014/main" id="{811709A6-F172-4F4A-8A00-E9379D04D7C8}"/>
                  </a:ext>
                </a:extLst>
              </p:cNvPr>
              <p:cNvSpPr>
                <a:spLocks noChangeShapeType="1"/>
              </p:cNvSpPr>
              <p:nvPr/>
            </p:nvSpPr>
            <p:spPr bwMode="auto">
              <a:xfrm flipV="1">
                <a:off x="4127322" y="2099468"/>
                <a:ext cx="0" cy="4445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6" name="Line 1889">
                <a:extLst>
                  <a:ext uri="{FF2B5EF4-FFF2-40B4-BE49-F238E27FC236}">
                    <a16:creationId xmlns:a16="http://schemas.microsoft.com/office/drawing/2014/main" id="{DD98F6C1-44D2-4DB2-AB6A-EFDA05D13C4E}"/>
                  </a:ext>
                </a:extLst>
              </p:cNvPr>
              <p:cNvSpPr>
                <a:spLocks noChangeShapeType="1"/>
              </p:cNvSpPr>
              <p:nvPr/>
            </p:nvSpPr>
            <p:spPr bwMode="auto">
              <a:xfrm>
                <a:off x="4119385" y="2396330"/>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7" name="Line 1890">
                <a:extLst>
                  <a:ext uri="{FF2B5EF4-FFF2-40B4-BE49-F238E27FC236}">
                    <a16:creationId xmlns:a16="http://schemas.microsoft.com/office/drawing/2014/main" id="{F6DF63A1-2D5D-4BFB-9801-A27EE18E296E}"/>
                  </a:ext>
                </a:extLst>
              </p:cNvPr>
              <p:cNvSpPr>
                <a:spLocks noChangeShapeType="1"/>
              </p:cNvSpPr>
              <p:nvPr/>
            </p:nvSpPr>
            <p:spPr bwMode="auto">
              <a:xfrm>
                <a:off x="4127322" y="2369343"/>
                <a:ext cx="0" cy="26988"/>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8" name="Line 1891">
                <a:extLst>
                  <a:ext uri="{FF2B5EF4-FFF2-40B4-BE49-F238E27FC236}">
                    <a16:creationId xmlns:a16="http://schemas.microsoft.com/office/drawing/2014/main" id="{C8E1E573-ACA6-4355-8A1F-FAF6E7DF39EC}"/>
                  </a:ext>
                </a:extLst>
              </p:cNvPr>
              <p:cNvSpPr>
                <a:spLocks noChangeShapeType="1"/>
              </p:cNvSpPr>
              <p:nvPr/>
            </p:nvSpPr>
            <p:spPr bwMode="auto">
              <a:xfrm>
                <a:off x="4213047" y="2343943"/>
                <a:ext cx="25400"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59" name="Rectangle 1892">
                <a:extLst>
                  <a:ext uri="{FF2B5EF4-FFF2-40B4-BE49-F238E27FC236}">
                    <a16:creationId xmlns:a16="http://schemas.microsoft.com/office/drawing/2014/main" id="{E06CA128-CF96-43CB-892D-8A942CFF4118}"/>
                  </a:ext>
                </a:extLst>
              </p:cNvPr>
              <p:cNvSpPr>
                <a:spLocks noChangeArrowheads="1"/>
              </p:cNvSpPr>
              <p:nvPr/>
            </p:nvSpPr>
            <p:spPr bwMode="auto">
              <a:xfrm>
                <a:off x="4213047" y="2320130"/>
                <a:ext cx="25400" cy="71438"/>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0" name="Line 1893">
                <a:extLst>
                  <a:ext uri="{FF2B5EF4-FFF2-40B4-BE49-F238E27FC236}">
                    <a16:creationId xmlns:a16="http://schemas.microsoft.com/office/drawing/2014/main" id="{5E957FD3-53EB-4F40-AFA7-45F091F46E1F}"/>
                  </a:ext>
                </a:extLst>
              </p:cNvPr>
              <p:cNvSpPr>
                <a:spLocks noChangeShapeType="1"/>
              </p:cNvSpPr>
              <p:nvPr/>
            </p:nvSpPr>
            <p:spPr bwMode="auto">
              <a:xfrm>
                <a:off x="4217810" y="218201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1" name="Line 1894">
                <a:extLst>
                  <a:ext uri="{FF2B5EF4-FFF2-40B4-BE49-F238E27FC236}">
                    <a16:creationId xmlns:a16="http://schemas.microsoft.com/office/drawing/2014/main" id="{3F4AD63D-16F4-4024-AFDC-711A04C857C6}"/>
                  </a:ext>
                </a:extLst>
              </p:cNvPr>
              <p:cNvSpPr>
                <a:spLocks noChangeShapeType="1"/>
              </p:cNvSpPr>
              <p:nvPr/>
            </p:nvSpPr>
            <p:spPr bwMode="auto">
              <a:xfrm flipV="1">
                <a:off x="4225747" y="2182018"/>
                <a:ext cx="0" cy="13811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2" name="Line 1895">
                <a:extLst>
                  <a:ext uri="{FF2B5EF4-FFF2-40B4-BE49-F238E27FC236}">
                    <a16:creationId xmlns:a16="http://schemas.microsoft.com/office/drawing/2014/main" id="{FE2C7059-B23B-4218-B94D-8D224953FA88}"/>
                  </a:ext>
                </a:extLst>
              </p:cNvPr>
              <p:cNvSpPr>
                <a:spLocks noChangeShapeType="1"/>
              </p:cNvSpPr>
              <p:nvPr/>
            </p:nvSpPr>
            <p:spPr bwMode="auto">
              <a:xfrm>
                <a:off x="4217810" y="2420143"/>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3" name="Line 1896">
                <a:extLst>
                  <a:ext uri="{FF2B5EF4-FFF2-40B4-BE49-F238E27FC236}">
                    <a16:creationId xmlns:a16="http://schemas.microsoft.com/office/drawing/2014/main" id="{6D73C940-C1F3-4971-B835-39A6CD728574}"/>
                  </a:ext>
                </a:extLst>
              </p:cNvPr>
              <p:cNvSpPr>
                <a:spLocks noChangeShapeType="1"/>
              </p:cNvSpPr>
              <p:nvPr/>
            </p:nvSpPr>
            <p:spPr bwMode="auto">
              <a:xfrm>
                <a:off x="4225747" y="2391568"/>
                <a:ext cx="0" cy="2857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4" name="Line 1897">
                <a:extLst>
                  <a:ext uri="{FF2B5EF4-FFF2-40B4-BE49-F238E27FC236}">
                    <a16:creationId xmlns:a16="http://schemas.microsoft.com/office/drawing/2014/main" id="{ECF07061-97D8-42F2-AAF2-9666C576D511}"/>
                  </a:ext>
                </a:extLst>
              </p:cNvPr>
              <p:cNvSpPr>
                <a:spLocks noChangeShapeType="1"/>
              </p:cNvSpPr>
              <p:nvPr/>
            </p:nvSpPr>
            <p:spPr bwMode="auto">
              <a:xfrm>
                <a:off x="4162247" y="2353468"/>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5" name="Rectangle 1898">
                <a:extLst>
                  <a:ext uri="{FF2B5EF4-FFF2-40B4-BE49-F238E27FC236}">
                    <a16:creationId xmlns:a16="http://schemas.microsoft.com/office/drawing/2014/main" id="{8A5BF871-97CE-4E75-AC0D-625834209082}"/>
                  </a:ext>
                </a:extLst>
              </p:cNvPr>
              <p:cNvSpPr>
                <a:spLocks noChangeArrowheads="1"/>
              </p:cNvSpPr>
              <p:nvPr/>
            </p:nvSpPr>
            <p:spPr bwMode="auto">
              <a:xfrm>
                <a:off x="4162247" y="2278855"/>
                <a:ext cx="26988" cy="10477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6" name="Line 1899">
                <a:extLst>
                  <a:ext uri="{FF2B5EF4-FFF2-40B4-BE49-F238E27FC236}">
                    <a16:creationId xmlns:a16="http://schemas.microsoft.com/office/drawing/2014/main" id="{FE12A6AA-CC6D-477B-BE5F-D2EAB9CCFD88}"/>
                  </a:ext>
                </a:extLst>
              </p:cNvPr>
              <p:cNvSpPr>
                <a:spLocks noChangeShapeType="1"/>
              </p:cNvSpPr>
              <p:nvPr/>
            </p:nvSpPr>
            <p:spPr bwMode="auto">
              <a:xfrm>
                <a:off x="4168597" y="2205830"/>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7" name="Line 1900">
                <a:extLst>
                  <a:ext uri="{FF2B5EF4-FFF2-40B4-BE49-F238E27FC236}">
                    <a16:creationId xmlns:a16="http://schemas.microsoft.com/office/drawing/2014/main" id="{1BBC8CD2-9888-4764-816D-ED0A04BF63B6}"/>
                  </a:ext>
                </a:extLst>
              </p:cNvPr>
              <p:cNvSpPr>
                <a:spLocks noChangeShapeType="1"/>
              </p:cNvSpPr>
              <p:nvPr/>
            </p:nvSpPr>
            <p:spPr bwMode="auto">
              <a:xfrm flipV="1">
                <a:off x="4176535" y="2205830"/>
                <a:ext cx="0" cy="7302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8" name="Line 1901">
                <a:extLst>
                  <a:ext uri="{FF2B5EF4-FFF2-40B4-BE49-F238E27FC236}">
                    <a16:creationId xmlns:a16="http://schemas.microsoft.com/office/drawing/2014/main" id="{3AB4C1F9-9CF0-4240-B367-2C04F966C1E4}"/>
                  </a:ext>
                </a:extLst>
              </p:cNvPr>
              <p:cNvSpPr>
                <a:spLocks noChangeShapeType="1"/>
              </p:cNvSpPr>
              <p:nvPr/>
            </p:nvSpPr>
            <p:spPr bwMode="auto">
              <a:xfrm>
                <a:off x="4168597" y="2421730"/>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69" name="Line 1902">
                <a:extLst>
                  <a:ext uri="{FF2B5EF4-FFF2-40B4-BE49-F238E27FC236}">
                    <a16:creationId xmlns:a16="http://schemas.microsoft.com/office/drawing/2014/main" id="{08620B86-643E-45E4-B6CF-7E44AF8C3231}"/>
                  </a:ext>
                </a:extLst>
              </p:cNvPr>
              <p:cNvSpPr>
                <a:spLocks noChangeShapeType="1"/>
              </p:cNvSpPr>
              <p:nvPr/>
            </p:nvSpPr>
            <p:spPr bwMode="auto">
              <a:xfrm>
                <a:off x="4176535" y="2383630"/>
                <a:ext cx="0" cy="381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699" name="Group 698">
              <a:extLst>
                <a:ext uri="{FF2B5EF4-FFF2-40B4-BE49-F238E27FC236}">
                  <a16:creationId xmlns:a16="http://schemas.microsoft.com/office/drawing/2014/main" id="{A0FEB1E9-C5A2-404E-BEA6-32E936C1DA48}"/>
                </a:ext>
              </a:extLst>
            </p:cNvPr>
            <p:cNvGrpSpPr/>
            <p:nvPr/>
          </p:nvGrpSpPr>
          <p:grpSpPr>
            <a:xfrm>
              <a:off x="15700786" y="7755769"/>
              <a:ext cx="492682" cy="435007"/>
              <a:chOff x="4497210" y="2294730"/>
              <a:chExt cx="173037" cy="142876"/>
            </a:xfrm>
          </p:grpSpPr>
          <p:sp>
            <p:nvSpPr>
              <p:cNvPr id="1311" name="Line 1903">
                <a:extLst>
                  <a:ext uri="{FF2B5EF4-FFF2-40B4-BE49-F238E27FC236}">
                    <a16:creationId xmlns:a16="http://schemas.microsoft.com/office/drawing/2014/main" id="{5362BD32-62CC-4AA8-9893-149974E5F121}"/>
                  </a:ext>
                </a:extLst>
              </p:cNvPr>
              <p:cNvSpPr>
                <a:spLocks noChangeShapeType="1"/>
              </p:cNvSpPr>
              <p:nvPr/>
            </p:nvSpPr>
            <p:spPr bwMode="auto">
              <a:xfrm>
                <a:off x="4497210" y="2397918"/>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12" name="Rectangle 1904">
                <a:extLst>
                  <a:ext uri="{FF2B5EF4-FFF2-40B4-BE49-F238E27FC236}">
                    <a16:creationId xmlns:a16="http://schemas.microsoft.com/office/drawing/2014/main" id="{B4F2612E-8118-4969-AB6F-16C49F6049E7}"/>
                  </a:ext>
                </a:extLst>
              </p:cNvPr>
              <p:cNvSpPr>
                <a:spLocks noChangeArrowheads="1"/>
              </p:cNvSpPr>
              <p:nvPr/>
            </p:nvSpPr>
            <p:spPr bwMode="auto">
              <a:xfrm>
                <a:off x="4497210" y="2383630"/>
                <a:ext cx="25400" cy="23813"/>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13" name="Line 1905">
                <a:extLst>
                  <a:ext uri="{FF2B5EF4-FFF2-40B4-BE49-F238E27FC236}">
                    <a16:creationId xmlns:a16="http://schemas.microsoft.com/office/drawing/2014/main" id="{84709EE8-AA6F-45C1-9A37-3F84BF420B61}"/>
                  </a:ext>
                </a:extLst>
              </p:cNvPr>
              <p:cNvSpPr>
                <a:spLocks noChangeShapeType="1"/>
              </p:cNvSpPr>
              <p:nvPr/>
            </p:nvSpPr>
            <p:spPr bwMode="auto">
              <a:xfrm>
                <a:off x="4501972" y="237886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14" name="Line 1906">
                <a:extLst>
                  <a:ext uri="{FF2B5EF4-FFF2-40B4-BE49-F238E27FC236}">
                    <a16:creationId xmlns:a16="http://schemas.microsoft.com/office/drawing/2014/main" id="{A91F3B7E-B448-468B-96AD-7A0ABEE2509A}"/>
                  </a:ext>
                </a:extLst>
              </p:cNvPr>
              <p:cNvSpPr>
                <a:spLocks noChangeShapeType="1"/>
              </p:cNvSpPr>
              <p:nvPr/>
            </p:nvSpPr>
            <p:spPr bwMode="auto">
              <a:xfrm flipV="1">
                <a:off x="4509910" y="2378868"/>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19" name="Line 1907">
                <a:extLst>
                  <a:ext uri="{FF2B5EF4-FFF2-40B4-BE49-F238E27FC236}">
                    <a16:creationId xmlns:a16="http://schemas.microsoft.com/office/drawing/2014/main" id="{E20CD22E-FEDD-49EC-8F07-C10AFE742918}"/>
                  </a:ext>
                </a:extLst>
              </p:cNvPr>
              <p:cNvSpPr>
                <a:spLocks noChangeShapeType="1"/>
              </p:cNvSpPr>
              <p:nvPr/>
            </p:nvSpPr>
            <p:spPr bwMode="auto">
              <a:xfrm>
                <a:off x="4501972" y="24201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20" name="Line 1908">
                <a:extLst>
                  <a:ext uri="{FF2B5EF4-FFF2-40B4-BE49-F238E27FC236}">
                    <a16:creationId xmlns:a16="http://schemas.microsoft.com/office/drawing/2014/main" id="{80505CA3-4B62-4A1C-8DA5-8DE18143B387}"/>
                  </a:ext>
                </a:extLst>
              </p:cNvPr>
              <p:cNvSpPr>
                <a:spLocks noChangeShapeType="1"/>
              </p:cNvSpPr>
              <p:nvPr/>
            </p:nvSpPr>
            <p:spPr bwMode="auto">
              <a:xfrm>
                <a:off x="4509910" y="2407443"/>
                <a:ext cx="0" cy="1270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22" name="Line 1909">
                <a:extLst>
                  <a:ext uri="{FF2B5EF4-FFF2-40B4-BE49-F238E27FC236}">
                    <a16:creationId xmlns:a16="http://schemas.microsoft.com/office/drawing/2014/main" id="{CC8A88D0-2E46-4D78-AEA8-29A6498F8391}"/>
                  </a:ext>
                </a:extLst>
              </p:cNvPr>
              <p:cNvSpPr>
                <a:spLocks noChangeShapeType="1"/>
              </p:cNvSpPr>
              <p:nvPr/>
            </p:nvSpPr>
            <p:spPr bwMode="auto">
              <a:xfrm>
                <a:off x="4546422" y="2355055"/>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29" name="Rectangle 1910">
                <a:extLst>
                  <a:ext uri="{FF2B5EF4-FFF2-40B4-BE49-F238E27FC236}">
                    <a16:creationId xmlns:a16="http://schemas.microsoft.com/office/drawing/2014/main" id="{086F5587-77BB-45FD-BD5A-B8A1C0D7CBED}"/>
                  </a:ext>
                </a:extLst>
              </p:cNvPr>
              <p:cNvSpPr>
                <a:spLocks noChangeArrowheads="1"/>
              </p:cNvSpPr>
              <p:nvPr/>
            </p:nvSpPr>
            <p:spPr bwMode="auto">
              <a:xfrm>
                <a:off x="4546422" y="2337593"/>
                <a:ext cx="25400" cy="57150"/>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0" name="Line 1911">
                <a:extLst>
                  <a:ext uri="{FF2B5EF4-FFF2-40B4-BE49-F238E27FC236}">
                    <a16:creationId xmlns:a16="http://schemas.microsoft.com/office/drawing/2014/main" id="{C5BD6891-9FCC-4122-ACF7-2E199ED76185}"/>
                  </a:ext>
                </a:extLst>
              </p:cNvPr>
              <p:cNvSpPr>
                <a:spLocks noChangeShapeType="1"/>
              </p:cNvSpPr>
              <p:nvPr/>
            </p:nvSpPr>
            <p:spPr bwMode="auto">
              <a:xfrm>
                <a:off x="4551185" y="2294730"/>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1" name="Line 1912">
                <a:extLst>
                  <a:ext uri="{FF2B5EF4-FFF2-40B4-BE49-F238E27FC236}">
                    <a16:creationId xmlns:a16="http://schemas.microsoft.com/office/drawing/2014/main" id="{2C862DBD-047D-4A4D-8972-D55B3ED4C37E}"/>
                  </a:ext>
                </a:extLst>
              </p:cNvPr>
              <p:cNvSpPr>
                <a:spLocks noChangeShapeType="1"/>
              </p:cNvSpPr>
              <p:nvPr/>
            </p:nvSpPr>
            <p:spPr bwMode="auto">
              <a:xfrm flipV="1">
                <a:off x="4559122" y="2294730"/>
                <a:ext cx="0" cy="428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2" name="Line 1913">
                <a:extLst>
                  <a:ext uri="{FF2B5EF4-FFF2-40B4-BE49-F238E27FC236}">
                    <a16:creationId xmlns:a16="http://schemas.microsoft.com/office/drawing/2014/main" id="{8FFA180F-BB1E-45A2-87ED-75E6AE892257}"/>
                  </a:ext>
                </a:extLst>
              </p:cNvPr>
              <p:cNvSpPr>
                <a:spLocks noChangeShapeType="1"/>
              </p:cNvSpPr>
              <p:nvPr/>
            </p:nvSpPr>
            <p:spPr bwMode="auto">
              <a:xfrm>
                <a:off x="4551185" y="24201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3" name="Line 1914">
                <a:extLst>
                  <a:ext uri="{FF2B5EF4-FFF2-40B4-BE49-F238E27FC236}">
                    <a16:creationId xmlns:a16="http://schemas.microsoft.com/office/drawing/2014/main" id="{1D156218-2521-49E3-A8EE-6F9F2C9482DA}"/>
                  </a:ext>
                </a:extLst>
              </p:cNvPr>
              <p:cNvSpPr>
                <a:spLocks noChangeShapeType="1"/>
              </p:cNvSpPr>
              <p:nvPr/>
            </p:nvSpPr>
            <p:spPr bwMode="auto">
              <a:xfrm>
                <a:off x="4559122" y="2394743"/>
                <a:ext cx="0" cy="2540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4" name="Line 1915">
                <a:extLst>
                  <a:ext uri="{FF2B5EF4-FFF2-40B4-BE49-F238E27FC236}">
                    <a16:creationId xmlns:a16="http://schemas.microsoft.com/office/drawing/2014/main" id="{144E6CF9-55A2-47F1-A94E-B0B0F8DACA2D}"/>
                  </a:ext>
                </a:extLst>
              </p:cNvPr>
              <p:cNvSpPr>
                <a:spLocks noChangeShapeType="1"/>
              </p:cNvSpPr>
              <p:nvPr/>
            </p:nvSpPr>
            <p:spPr bwMode="auto">
              <a:xfrm>
                <a:off x="4595635" y="2407443"/>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5" name="Rectangle 1916">
                <a:extLst>
                  <a:ext uri="{FF2B5EF4-FFF2-40B4-BE49-F238E27FC236}">
                    <a16:creationId xmlns:a16="http://schemas.microsoft.com/office/drawing/2014/main" id="{946F0304-10C2-4740-8C1E-28E38B513AE3}"/>
                  </a:ext>
                </a:extLst>
              </p:cNvPr>
              <p:cNvSpPr>
                <a:spLocks noChangeArrowheads="1"/>
              </p:cNvSpPr>
              <p:nvPr/>
            </p:nvSpPr>
            <p:spPr bwMode="auto">
              <a:xfrm>
                <a:off x="4595635" y="2394743"/>
                <a:ext cx="25400" cy="28575"/>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6" name="Line 1917">
                <a:extLst>
                  <a:ext uri="{FF2B5EF4-FFF2-40B4-BE49-F238E27FC236}">
                    <a16:creationId xmlns:a16="http://schemas.microsoft.com/office/drawing/2014/main" id="{F11FCC53-D779-4EF1-B70C-7FEA934D55BC}"/>
                  </a:ext>
                </a:extLst>
              </p:cNvPr>
              <p:cNvSpPr>
                <a:spLocks noChangeShapeType="1"/>
              </p:cNvSpPr>
              <p:nvPr/>
            </p:nvSpPr>
            <p:spPr bwMode="auto">
              <a:xfrm>
                <a:off x="4600397" y="2382043"/>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7" name="Line 1918">
                <a:extLst>
                  <a:ext uri="{FF2B5EF4-FFF2-40B4-BE49-F238E27FC236}">
                    <a16:creationId xmlns:a16="http://schemas.microsoft.com/office/drawing/2014/main" id="{2F3A1A57-D78C-42F5-A0F9-E9B1FE719B0F}"/>
                  </a:ext>
                </a:extLst>
              </p:cNvPr>
              <p:cNvSpPr>
                <a:spLocks noChangeShapeType="1"/>
              </p:cNvSpPr>
              <p:nvPr/>
            </p:nvSpPr>
            <p:spPr bwMode="auto">
              <a:xfrm flipV="1">
                <a:off x="4608335" y="2382043"/>
                <a:ext cx="0" cy="1270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8" name="Line 1919">
                <a:extLst>
                  <a:ext uri="{FF2B5EF4-FFF2-40B4-BE49-F238E27FC236}">
                    <a16:creationId xmlns:a16="http://schemas.microsoft.com/office/drawing/2014/main" id="{C21B9623-DCD3-41B4-96AB-88BD615AF5F9}"/>
                  </a:ext>
                </a:extLst>
              </p:cNvPr>
              <p:cNvSpPr>
                <a:spLocks noChangeShapeType="1"/>
              </p:cNvSpPr>
              <p:nvPr/>
            </p:nvSpPr>
            <p:spPr bwMode="auto">
              <a:xfrm>
                <a:off x="4600397" y="2428080"/>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39" name="Line 1920">
                <a:extLst>
                  <a:ext uri="{FF2B5EF4-FFF2-40B4-BE49-F238E27FC236}">
                    <a16:creationId xmlns:a16="http://schemas.microsoft.com/office/drawing/2014/main" id="{2ACAE994-32FD-4FA9-8815-8869B5B40751}"/>
                  </a:ext>
                </a:extLst>
              </p:cNvPr>
              <p:cNvSpPr>
                <a:spLocks noChangeShapeType="1"/>
              </p:cNvSpPr>
              <p:nvPr/>
            </p:nvSpPr>
            <p:spPr bwMode="auto">
              <a:xfrm>
                <a:off x="4608335" y="2423318"/>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0" name="Line 1921">
                <a:extLst>
                  <a:ext uri="{FF2B5EF4-FFF2-40B4-BE49-F238E27FC236}">
                    <a16:creationId xmlns:a16="http://schemas.microsoft.com/office/drawing/2014/main" id="{579E6D49-EECC-4AFE-AAB6-036D91334819}"/>
                  </a:ext>
                </a:extLst>
              </p:cNvPr>
              <p:cNvSpPr>
                <a:spLocks noChangeShapeType="1"/>
              </p:cNvSpPr>
              <p:nvPr/>
            </p:nvSpPr>
            <p:spPr bwMode="auto">
              <a:xfrm>
                <a:off x="4644847" y="2410618"/>
                <a:ext cx="25400"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1" name="Rectangle 1922">
                <a:extLst>
                  <a:ext uri="{FF2B5EF4-FFF2-40B4-BE49-F238E27FC236}">
                    <a16:creationId xmlns:a16="http://schemas.microsoft.com/office/drawing/2014/main" id="{2A9911BA-C8ED-478B-9102-E852709EDDC7}"/>
                  </a:ext>
                </a:extLst>
              </p:cNvPr>
              <p:cNvSpPr>
                <a:spLocks noChangeArrowheads="1"/>
              </p:cNvSpPr>
              <p:nvPr/>
            </p:nvSpPr>
            <p:spPr bwMode="auto">
              <a:xfrm>
                <a:off x="4644847" y="2389980"/>
                <a:ext cx="25400" cy="36513"/>
              </a:xfrm>
              <a:prstGeom prst="rect">
                <a:avLst/>
              </a:prstGeom>
              <a:noFill/>
              <a:ln w="31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2" name="Line 1923">
                <a:extLst>
                  <a:ext uri="{FF2B5EF4-FFF2-40B4-BE49-F238E27FC236}">
                    <a16:creationId xmlns:a16="http://schemas.microsoft.com/office/drawing/2014/main" id="{257A532B-A8F2-4030-8E1E-3A02BC2C56D4}"/>
                  </a:ext>
                </a:extLst>
              </p:cNvPr>
              <p:cNvSpPr>
                <a:spLocks noChangeShapeType="1"/>
              </p:cNvSpPr>
              <p:nvPr/>
            </p:nvSpPr>
            <p:spPr bwMode="auto">
              <a:xfrm>
                <a:off x="4649610" y="2385218"/>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3" name="Line 1924">
                <a:extLst>
                  <a:ext uri="{FF2B5EF4-FFF2-40B4-BE49-F238E27FC236}">
                    <a16:creationId xmlns:a16="http://schemas.microsoft.com/office/drawing/2014/main" id="{1332EE8A-0CF8-4417-8518-7F28C2850607}"/>
                  </a:ext>
                </a:extLst>
              </p:cNvPr>
              <p:cNvSpPr>
                <a:spLocks noChangeShapeType="1"/>
              </p:cNvSpPr>
              <p:nvPr/>
            </p:nvSpPr>
            <p:spPr bwMode="auto">
              <a:xfrm flipV="1">
                <a:off x="4657547" y="2385218"/>
                <a:ext cx="0" cy="476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4" name="Line 1925">
                <a:extLst>
                  <a:ext uri="{FF2B5EF4-FFF2-40B4-BE49-F238E27FC236}">
                    <a16:creationId xmlns:a16="http://schemas.microsoft.com/office/drawing/2014/main" id="{28431EF5-79F4-47D1-9E51-4B0A724BE0C0}"/>
                  </a:ext>
                </a:extLst>
              </p:cNvPr>
              <p:cNvSpPr>
                <a:spLocks noChangeShapeType="1"/>
              </p:cNvSpPr>
              <p:nvPr/>
            </p:nvSpPr>
            <p:spPr bwMode="auto">
              <a:xfrm>
                <a:off x="4649610" y="2437605"/>
                <a:ext cx="15875" cy="0"/>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45" name="Line 1926">
                <a:extLst>
                  <a:ext uri="{FF2B5EF4-FFF2-40B4-BE49-F238E27FC236}">
                    <a16:creationId xmlns:a16="http://schemas.microsoft.com/office/drawing/2014/main" id="{9A18DFB3-2394-4EA1-9E8E-C720D19E50FB}"/>
                  </a:ext>
                </a:extLst>
              </p:cNvPr>
              <p:cNvSpPr>
                <a:spLocks noChangeShapeType="1"/>
              </p:cNvSpPr>
              <p:nvPr/>
            </p:nvSpPr>
            <p:spPr bwMode="auto">
              <a:xfrm>
                <a:off x="4657547" y="2426493"/>
                <a:ext cx="0" cy="11113"/>
              </a:xfrm>
              <a:prstGeom prst="line">
                <a:avLst/>
              </a:prstGeom>
              <a:noFill/>
              <a:ln w="31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17" name="Group 716">
              <a:extLst>
                <a:ext uri="{FF2B5EF4-FFF2-40B4-BE49-F238E27FC236}">
                  <a16:creationId xmlns:a16="http://schemas.microsoft.com/office/drawing/2014/main" id="{A48BF7CC-ED97-4C9A-AE4E-72D8F727E236}"/>
                </a:ext>
              </a:extLst>
            </p:cNvPr>
            <p:cNvGrpSpPr/>
            <p:nvPr/>
          </p:nvGrpSpPr>
          <p:grpSpPr>
            <a:xfrm>
              <a:off x="16356189" y="7127430"/>
              <a:ext cx="497206" cy="1044010"/>
              <a:chOff x="4727397" y="2088355"/>
              <a:chExt cx="174626" cy="342900"/>
            </a:xfrm>
          </p:grpSpPr>
          <p:sp>
            <p:nvSpPr>
              <p:cNvPr id="1286" name="Line 1927">
                <a:extLst>
                  <a:ext uri="{FF2B5EF4-FFF2-40B4-BE49-F238E27FC236}">
                    <a16:creationId xmlns:a16="http://schemas.microsoft.com/office/drawing/2014/main" id="{38901016-4FFD-46B6-B8A7-1A50DB05B96A}"/>
                  </a:ext>
                </a:extLst>
              </p:cNvPr>
              <p:cNvSpPr>
                <a:spLocks noChangeShapeType="1"/>
              </p:cNvSpPr>
              <p:nvPr/>
            </p:nvSpPr>
            <p:spPr bwMode="auto">
              <a:xfrm>
                <a:off x="4727397" y="2339180"/>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7" name="Rectangle 1928">
                <a:extLst>
                  <a:ext uri="{FF2B5EF4-FFF2-40B4-BE49-F238E27FC236}">
                    <a16:creationId xmlns:a16="http://schemas.microsoft.com/office/drawing/2014/main" id="{ACD3D365-A0A3-4DA7-85FA-A955F0B96820}"/>
                  </a:ext>
                </a:extLst>
              </p:cNvPr>
              <p:cNvSpPr>
                <a:spLocks noChangeArrowheads="1"/>
              </p:cNvSpPr>
              <p:nvPr/>
            </p:nvSpPr>
            <p:spPr bwMode="auto">
              <a:xfrm>
                <a:off x="4727397" y="2320130"/>
                <a:ext cx="26988" cy="76200"/>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8" name="Line 1929">
                <a:extLst>
                  <a:ext uri="{FF2B5EF4-FFF2-40B4-BE49-F238E27FC236}">
                    <a16:creationId xmlns:a16="http://schemas.microsoft.com/office/drawing/2014/main" id="{ECB35A80-B90D-4CFC-99DA-2A732F2F2452}"/>
                  </a:ext>
                </a:extLst>
              </p:cNvPr>
              <p:cNvSpPr>
                <a:spLocks noChangeShapeType="1"/>
              </p:cNvSpPr>
              <p:nvPr/>
            </p:nvSpPr>
            <p:spPr bwMode="auto">
              <a:xfrm>
                <a:off x="4732160" y="2239168"/>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9" name="Line 1930">
                <a:extLst>
                  <a:ext uri="{FF2B5EF4-FFF2-40B4-BE49-F238E27FC236}">
                    <a16:creationId xmlns:a16="http://schemas.microsoft.com/office/drawing/2014/main" id="{82FCA1F3-50C7-4067-9F6E-D93883F11524}"/>
                  </a:ext>
                </a:extLst>
              </p:cNvPr>
              <p:cNvSpPr>
                <a:spLocks noChangeShapeType="1"/>
              </p:cNvSpPr>
              <p:nvPr/>
            </p:nvSpPr>
            <p:spPr bwMode="auto">
              <a:xfrm flipV="1">
                <a:off x="4741685" y="2239168"/>
                <a:ext cx="0" cy="8096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0" name="Line 1931">
                <a:extLst>
                  <a:ext uri="{FF2B5EF4-FFF2-40B4-BE49-F238E27FC236}">
                    <a16:creationId xmlns:a16="http://schemas.microsoft.com/office/drawing/2014/main" id="{F6E78928-FA17-4817-BA70-86128D3AD248}"/>
                  </a:ext>
                </a:extLst>
              </p:cNvPr>
              <p:cNvSpPr>
                <a:spLocks noChangeShapeType="1"/>
              </p:cNvSpPr>
              <p:nvPr/>
            </p:nvSpPr>
            <p:spPr bwMode="auto">
              <a:xfrm>
                <a:off x="4732160" y="2407443"/>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1" name="Line 1932">
                <a:extLst>
                  <a:ext uri="{FF2B5EF4-FFF2-40B4-BE49-F238E27FC236}">
                    <a16:creationId xmlns:a16="http://schemas.microsoft.com/office/drawing/2014/main" id="{E2DDFE2B-64DC-4905-ADCD-778497164DEF}"/>
                  </a:ext>
                </a:extLst>
              </p:cNvPr>
              <p:cNvSpPr>
                <a:spLocks noChangeShapeType="1"/>
              </p:cNvSpPr>
              <p:nvPr/>
            </p:nvSpPr>
            <p:spPr bwMode="auto">
              <a:xfrm>
                <a:off x="4741685" y="2396330"/>
                <a:ext cx="0" cy="1111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2" name="Line 1933">
                <a:extLst>
                  <a:ext uri="{FF2B5EF4-FFF2-40B4-BE49-F238E27FC236}">
                    <a16:creationId xmlns:a16="http://schemas.microsoft.com/office/drawing/2014/main" id="{2450C189-7854-463D-AF2C-6770A332EBEC}"/>
                  </a:ext>
                </a:extLst>
              </p:cNvPr>
              <p:cNvSpPr>
                <a:spLocks noChangeShapeType="1"/>
              </p:cNvSpPr>
              <p:nvPr/>
            </p:nvSpPr>
            <p:spPr bwMode="auto">
              <a:xfrm>
                <a:off x="4776610" y="2350293"/>
                <a:ext cx="25400"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3" name="Rectangle 1934">
                <a:extLst>
                  <a:ext uri="{FF2B5EF4-FFF2-40B4-BE49-F238E27FC236}">
                    <a16:creationId xmlns:a16="http://schemas.microsoft.com/office/drawing/2014/main" id="{E777E470-2F06-46F5-BD1E-04A894AEE6FC}"/>
                  </a:ext>
                </a:extLst>
              </p:cNvPr>
              <p:cNvSpPr>
                <a:spLocks noChangeArrowheads="1"/>
              </p:cNvSpPr>
              <p:nvPr/>
            </p:nvSpPr>
            <p:spPr bwMode="auto">
              <a:xfrm>
                <a:off x="4776610" y="2307430"/>
                <a:ext cx="25400" cy="63500"/>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4" name="Line 1935">
                <a:extLst>
                  <a:ext uri="{FF2B5EF4-FFF2-40B4-BE49-F238E27FC236}">
                    <a16:creationId xmlns:a16="http://schemas.microsoft.com/office/drawing/2014/main" id="{4E4E2A43-B426-4DB4-8B8C-9CA12C000543}"/>
                  </a:ext>
                </a:extLst>
              </p:cNvPr>
              <p:cNvSpPr>
                <a:spLocks noChangeShapeType="1"/>
              </p:cNvSpPr>
              <p:nvPr/>
            </p:nvSpPr>
            <p:spPr bwMode="auto">
              <a:xfrm>
                <a:off x="4781372" y="2189955"/>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5" name="Line 1936">
                <a:extLst>
                  <a:ext uri="{FF2B5EF4-FFF2-40B4-BE49-F238E27FC236}">
                    <a16:creationId xmlns:a16="http://schemas.microsoft.com/office/drawing/2014/main" id="{B0892161-D22D-4CB4-A2E4-B8E4C70BE750}"/>
                  </a:ext>
                </a:extLst>
              </p:cNvPr>
              <p:cNvSpPr>
                <a:spLocks noChangeShapeType="1"/>
              </p:cNvSpPr>
              <p:nvPr/>
            </p:nvSpPr>
            <p:spPr bwMode="auto">
              <a:xfrm flipV="1">
                <a:off x="4789310" y="2189955"/>
                <a:ext cx="0" cy="11747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6" name="Line 1937">
                <a:extLst>
                  <a:ext uri="{FF2B5EF4-FFF2-40B4-BE49-F238E27FC236}">
                    <a16:creationId xmlns:a16="http://schemas.microsoft.com/office/drawing/2014/main" id="{3B8D769E-D005-4526-89AD-6F3279109403}"/>
                  </a:ext>
                </a:extLst>
              </p:cNvPr>
              <p:cNvSpPr>
                <a:spLocks noChangeShapeType="1"/>
              </p:cNvSpPr>
              <p:nvPr/>
            </p:nvSpPr>
            <p:spPr bwMode="auto">
              <a:xfrm>
                <a:off x="4781372" y="2375693"/>
                <a:ext cx="15875"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7" name="Line 1938">
                <a:extLst>
                  <a:ext uri="{FF2B5EF4-FFF2-40B4-BE49-F238E27FC236}">
                    <a16:creationId xmlns:a16="http://schemas.microsoft.com/office/drawing/2014/main" id="{3EADC8D8-9E83-4857-AE2C-520B83FE030A}"/>
                  </a:ext>
                </a:extLst>
              </p:cNvPr>
              <p:cNvSpPr>
                <a:spLocks noChangeShapeType="1"/>
              </p:cNvSpPr>
              <p:nvPr/>
            </p:nvSpPr>
            <p:spPr bwMode="auto">
              <a:xfrm>
                <a:off x="4789310" y="2370930"/>
                <a:ext cx="0" cy="476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8" name="Line 1939">
                <a:extLst>
                  <a:ext uri="{FF2B5EF4-FFF2-40B4-BE49-F238E27FC236}">
                    <a16:creationId xmlns:a16="http://schemas.microsoft.com/office/drawing/2014/main" id="{07B34495-6D3A-4D4E-BDF1-A10785E6C8BA}"/>
                  </a:ext>
                </a:extLst>
              </p:cNvPr>
              <p:cNvSpPr>
                <a:spLocks noChangeShapeType="1"/>
              </p:cNvSpPr>
              <p:nvPr/>
            </p:nvSpPr>
            <p:spPr bwMode="auto">
              <a:xfrm>
                <a:off x="4825822" y="2391568"/>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99" name="Rectangle 1940">
                <a:extLst>
                  <a:ext uri="{FF2B5EF4-FFF2-40B4-BE49-F238E27FC236}">
                    <a16:creationId xmlns:a16="http://schemas.microsoft.com/office/drawing/2014/main" id="{E7846DC0-0035-4ABB-AC05-499456AE6622}"/>
                  </a:ext>
                </a:extLst>
              </p:cNvPr>
              <p:cNvSpPr>
                <a:spLocks noChangeArrowheads="1"/>
              </p:cNvSpPr>
              <p:nvPr/>
            </p:nvSpPr>
            <p:spPr bwMode="auto">
              <a:xfrm>
                <a:off x="4825822" y="2329655"/>
                <a:ext cx="26988" cy="76200"/>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0" name="Line 1941">
                <a:extLst>
                  <a:ext uri="{FF2B5EF4-FFF2-40B4-BE49-F238E27FC236}">
                    <a16:creationId xmlns:a16="http://schemas.microsoft.com/office/drawing/2014/main" id="{ADFA9FD6-0961-4B3D-9C1F-E74AE2270230}"/>
                  </a:ext>
                </a:extLst>
              </p:cNvPr>
              <p:cNvSpPr>
                <a:spLocks noChangeShapeType="1"/>
              </p:cNvSpPr>
              <p:nvPr/>
            </p:nvSpPr>
            <p:spPr bwMode="auto">
              <a:xfrm>
                <a:off x="4832172" y="2088355"/>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1" name="Line 1942">
                <a:extLst>
                  <a:ext uri="{FF2B5EF4-FFF2-40B4-BE49-F238E27FC236}">
                    <a16:creationId xmlns:a16="http://schemas.microsoft.com/office/drawing/2014/main" id="{09C90ACD-1392-4D70-A705-CBFBB4717E3C}"/>
                  </a:ext>
                </a:extLst>
              </p:cNvPr>
              <p:cNvSpPr>
                <a:spLocks noChangeShapeType="1"/>
              </p:cNvSpPr>
              <p:nvPr/>
            </p:nvSpPr>
            <p:spPr bwMode="auto">
              <a:xfrm flipV="1">
                <a:off x="4838522" y="2088355"/>
                <a:ext cx="0" cy="24130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2" name="Line 1943">
                <a:extLst>
                  <a:ext uri="{FF2B5EF4-FFF2-40B4-BE49-F238E27FC236}">
                    <a16:creationId xmlns:a16="http://schemas.microsoft.com/office/drawing/2014/main" id="{8A26780A-478C-4098-BC39-E0BD4F2088E5}"/>
                  </a:ext>
                </a:extLst>
              </p:cNvPr>
              <p:cNvSpPr>
                <a:spLocks noChangeShapeType="1"/>
              </p:cNvSpPr>
              <p:nvPr/>
            </p:nvSpPr>
            <p:spPr bwMode="auto">
              <a:xfrm>
                <a:off x="4832172" y="2431255"/>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3" name="Line 1944">
                <a:extLst>
                  <a:ext uri="{FF2B5EF4-FFF2-40B4-BE49-F238E27FC236}">
                    <a16:creationId xmlns:a16="http://schemas.microsoft.com/office/drawing/2014/main" id="{30670768-1922-4FE5-81E1-1E020601D879}"/>
                  </a:ext>
                </a:extLst>
              </p:cNvPr>
              <p:cNvSpPr>
                <a:spLocks noChangeShapeType="1"/>
              </p:cNvSpPr>
              <p:nvPr/>
            </p:nvSpPr>
            <p:spPr bwMode="auto">
              <a:xfrm>
                <a:off x="4838522" y="2405855"/>
                <a:ext cx="0" cy="2540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4" name="Line 1945">
                <a:extLst>
                  <a:ext uri="{FF2B5EF4-FFF2-40B4-BE49-F238E27FC236}">
                    <a16:creationId xmlns:a16="http://schemas.microsoft.com/office/drawing/2014/main" id="{97C9B61B-265C-4007-BA5F-E798C714FAF7}"/>
                  </a:ext>
                </a:extLst>
              </p:cNvPr>
              <p:cNvSpPr>
                <a:spLocks noChangeShapeType="1"/>
              </p:cNvSpPr>
              <p:nvPr/>
            </p:nvSpPr>
            <p:spPr bwMode="auto">
              <a:xfrm>
                <a:off x="4875035" y="2364580"/>
                <a:ext cx="269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5" name="Rectangle 1946">
                <a:extLst>
                  <a:ext uri="{FF2B5EF4-FFF2-40B4-BE49-F238E27FC236}">
                    <a16:creationId xmlns:a16="http://schemas.microsoft.com/office/drawing/2014/main" id="{2337DCDC-AC5C-4D61-AF4E-F3E150BE450C}"/>
                  </a:ext>
                </a:extLst>
              </p:cNvPr>
              <p:cNvSpPr>
                <a:spLocks noChangeArrowheads="1"/>
              </p:cNvSpPr>
              <p:nvPr/>
            </p:nvSpPr>
            <p:spPr bwMode="auto">
              <a:xfrm>
                <a:off x="4875035" y="2337593"/>
                <a:ext cx="26988" cy="73025"/>
              </a:xfrm>
              <a:prstGeom prst="rect">
                <a:avLst/>
              </a:prstGeom>
              <a:noFill/>
              <a:ln w="3175"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6" name="Line 1947">
                <a:extLst>
                  <a:ext uri="{FF2B5EF4-FFF2-40B4-BE49-F238E27FC236}">
                    <a16:creationId xmlns:a16="http://schemas.microsoft.com/office/drawing/2014/main" id="{A910E314-851C-4212-AC3C-9EF3A5747A72}"/>
                  </a:ext>
                </a:extLst>
              </p:cNvPr>
              <p:cNvSpPr>
                <a:spLocks noChangeShapeType="1"/>
              </p:cNvSpPr>
              <p:nvPr/>
            </p:nvSpPr>
            <p:spPr bwMode="auto">
              <a:xfrm>
                <a:off x="4881385" y="2302668"/>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7" name="Line 1948">
                <a:extLst>
                  <a:ext uri="{FF2B5EF4-FFF2-40B4-BE49-F238E27FC236}">
                    <a16:creationId xmlns:a16="http://schemas.microsoft.com/office/drawing/2014/main" id="{147E6C9B-AF8C-4FB7-899B-3BCFCF5FD291}"/>
                  </a:ext>
                </a:extLst>
              </p:cNvPr>
              <p:cNvSpPr>
                <a:spLocks noChangeShapeType="1"/>
              </p:cNvSpPr>
              <p:nvPr/>
            </p:nvSpPr>
            <p:spPr bwMode="auto">
              <a:xfrm flipV="1">
                <a:off x="4889322" y="2302668"/>
                <a:ext cx="0" cy="34925"/>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8" name="Line 1949">
                <a:extLst>
                  <a:ext uri="{FF2B5EF4-FFF2-40B4-BE49-F238E27FC236}">
                    <a16:creationId xmlns:a16="http://schemas.microsoft.com/office/drawing/2014/main" id="{EC2BABE7-69E8-47A9-BB90-3D170968C2C4}"/>
                  </a:ext>
                </a:extLst>
              </p:cNvPr>
              <p:cNvSpPr>
                <a:spLocks noChangeShapeType="1"/>
              </p:cNvSpPr>
              <p:nvPr/>
            </p:nvSpPr>
            <p:spPr bwMode="auto">
              <a:xfrm>
                <a:off x="4881385" y="2428080"/>
                <a:ext cx="14288" cy="0"/>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309" name="Line 1950">
                <a:extLst>
                  <a:ext uri="{FF2B5EF4-FFF2-40B4-BE49-F238E27FC236}">
                    <a16:creationId xmlns:a16="http://schemas.microsoft.com/office/drawing/2014/main" id="{E54CF227-7281-44D9-8A99-980CDF0C6770}"/>
                  </a:ext>
                </a:extLst>
              </p:cNvPr>
              <p:cNvSpPr>
                <a:spLocks noChangeShapeType="1"/>
              </p:cNvSpPr>
              <p:nvPr/>
            </p:nvSpPr>
            <p:spPr bwMode="auto">
              <a:xfrm>
                <a:off x="4889322" y="2410618"/>
                <a:ext cx="0" cy="17463"/>
              </a:xfrm>
              <a:prstGeom prst="line">
                <a:avLst/>
              </a:prstGeom>
              <a:noFill/>
              <a:ln w="3175"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18" name="Group 717">
              <a:extLst>
                <a:ext uri="{FF2B5EF4-FFF2-40B4-BE49-F238E27FC236}">
                  <a16:creationId xmlns:a16="http://schemas.microsoft.com/office/drawing/2014/main" id="{CF9F2E49-036E-42B3-B238-5D5163CE9120}"/>
                </a:ext>
              </a:extLst>
            </p:cNvPr>
            <p:cNvGrpSpPr/>
            <p:nvPr/>
          </p:nvGrpSpPr>
          <p:grpSpPr>
            <a:xfrm>
              <a:off x="17011595" y="7456100"/>
              <a:ext cx="497204" cy="686340"/>
              <a:chOff x="4957585" y="2196305"/>
              <a:chExt cx="174625" cy="225425"/>
            </a:xfrm>
          </p:grpSpPr>
          <p:sp>
            <p:nvSpPr>
              <p:cNvPr id="1262" name="Line 1951">
                <a:extLst>
                  <a:ext uri="{FF2B5EF4-FFF2-40B4-BE49-F238E27FC236}">
                    <a16:creationId xmlns:a16="http://schemas.microsoft.com/office/drawing/2014/main" id="{D2DD0101-E0EC-4B20-9AD7-33E623F367E1}"/>
                  </a:ext>
                </a:extLst>
              </p:cNvPr>
              <p:cNvSpPr>
                <a:spLocks noChangeShapeType="1"/>
              </p:cNvSpPr>
              <p:nvPr/>
            </p:nvSpPr>
            <p:spPr bwMode="auto">
              <a:xfrm>
                <a:off x="4957585" y="2340768"/>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3" name="Rectangle 1952">
                <a:extLst>
                  <a:ext uri="{FF2B5EF4-FFF2-40B4-BE49-F238E27FC236}">
                    <a16:creationId xmlns:a16="http://schemas.microsoft.com/office/drawing/2014/main" id="{0849D390-6112-4EB6-9CBF-726CF36241CE}"/>
                  </a:ext>
                </a:extLst>
              </p:cNvPr>
              <p:cNvSpPr>
                <a:spLocks noChangeArrowheads="1"/>
              </p:cNvSpPr>
              <p:nvPr/>
            </p:nvSpPr>
            <p:spPr bwMode="auto">
              <a:xfrm>
                <a:off x="4957585" y="2307430"/>
                <a:ext cx="26988" cy="4762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4" name="Line 1953">
                <a:extLst>
                  <a:ext uri="{FF2B5EF4-FFF2-40B4-BE49-F238E27FC236}">
                    <a16:creationId xmlns:a16="http://schemas.microsoft.com/office/drawing/2014/main" id="{18E86E34-5C1A-4283-998F-5C59D2A590B3}"/>
                  </a:ext>
                </a:extLst>
              </p:cNvPr>
              <p:cNvSpPr>
                <a:spLocks noChangeShapeType="1"/>
              </p:cNvSpPr>
              <p:nvPr/>
            </p:nvSpPr>
            <p:spPr bwMode="auto">
              <a:xfrm>
                <a:off x="4963935" y="2212180"/>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5" name="Line 1954">
                <a:extLst>
                  <a:ext uri="{FF2B5EF4-FFF2-40B4-BE49-F238E27FC236}">
                    <a16:creationId xmlns:a16="http://schemas.microsoft.com/office/drawing/2014/main" id="{D89AF97B-08DC-4409-BA6A-246FC23F5B2E}"/>
                  </a:ext>
                </a:extLst>
              </p:cNvPr>
              <p:cNvSpPr>
                <a:spLocks noChangeShapeType="1"/>
              </p:cNvSpPr>
              <p:nvPr/>
            </p:nvSpPr>
            <p:spPr bwMode="auto">
              <a:xfrm flipV="1">
                <a:off x="4970285" y="2212180"/>
                <a:ext cx="0" cy="9525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6" name="Line 1955">
                <a:extLst>
                  <a:ext uri="{FF2B5EF4-FFF2-40B4-BE49-F238E27FC236}">
                    <a16:creationId xmlns:a16="http://schemas.microsoft.com/office/drawing/2014/main" id="{2DA8DD59-0CD2-48E0-828A-9A5731F3DD6A}"/>
                  </a:ext>
                </a:extLst>
              </p:cNvPr>
              <p:cNvSpPr>
                <a:spLocks noChangeShapeType="1"/>
              </p:cNvSpPr>
              <p:nvPr/>
            </p:nvSpPr>
            <p:spPr bwMode="auto">
              <a:xfrm>
                <a:off x="4963935" y="2418555"/>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7" name="Line 1956">
                <a:extLst>
                  <a:ext uri="{FF2B5EF4-FFF2-40B4-BE49-F238E27FC236}">
                    <a16:creationId xmlns:a16="http://schemas.microsoft.com/office/drawing/2014/main" id="{731BA874-DD63-4CFF-83B2-B04963DF1F1D}"/>
                  </a:ext>
                </a:extLst>
              </p:cNvPr>
              <p:cNvSpPr>
                <a:spLocks noChangeShapeType="1"/>
              </p:cNvSpPr>
              <p:nvPr/>
            </p:nvSpPr>
            <p:spPr bwMode="auto">
              <a:xfrm>
                <a:off x="4970285" y="2355055"/>
                <a:ext cx="0" cy="635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8" name="Line 1957">
                <a:extLst>
                  <a:ext uri="{FF2B5EF4-FFF2-40B4-BE49-F238E27FC236}">
                    <a16:creationId xmlns:a16="http://schemas.microsoft.com/office/drawing/2014/main" id="{280A64C7-15F4-41D6-8741-48C360E6CC1D}"/>
                  </a:ext>
                </a:extLst>
              </p:cNvPr>
              <p:cNvSpPr>
                <a:spLocks noChangeShapeType="1"/>
              </p:cNvSpPr>
              <p:nvPr/>
            </p:nvSpPr>
            <p:spPr bwMode="auto">
              <a:xfrm>
                <a:off x="5006797" y="2304255"/>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9" name="Rectangle 1958">
                <a:extLst>
                  <a:ext uri="{FF2B5EF4-FFF2-40B4-BE49-F238E27FC236}">
                    <a16:creationId xmlns:a16="http://schemas.microsoft.com/office/drawing/2014/main" id="{41A6F127-B5EA-4A32-AE2C-CE3B10ED569D}"/>
                  </a:ext>
                </a:extLst>
              </p:cNvPr>
              <p:cNvSpPr>
                <a:spLocks noChangeArrowheads="1"/>
              </p:cNvSpPr>
              <p:nvPr/>
            </p:nvSpPr>
            <p:spPr bwMode="auto">
              <a:xfrm>
                <a:off x="5006797" y="2239168"/>
                <a:ext cx="26988" cy="98425"/>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0" name="Line 1959">
                <a:extLst>
                  <a:ext uri="{FF2B5EF4-FFF2-40B4-BE49-F238E27FC236}">
                    <a16:creationId xmlns:a16="http://schemas.microsoft.com/office/drawing/2014/main" id="{DB299DF8-463D-4F8B-BF74-4385FB6FB7B7}"/>
                  </a:ext>
                </a:extLst>
              </p:cNvPr>
              <p:cNvSpPr>
                <a:spLocks noChangeShapeType="1"/>
              </p:cNvSpPr>
              <p:nvPr/>
            </p:nvSpPr>
            <p:spPr bwMode="auto">
              <a:xfrm>
                <a:off x="5011560" y="2196305"/>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1" name="Line 1960">
                <a:extLst>
                  <a:ext uri="{FF2B5EF4-FFF2-40B4-BE49-F238E27FC236}">
                    <a16:creationId xmlns:a16="http://schemas.microsoft.com/office/drawing/2014/main" id="{C352EF61-AF6E-4757-8089-99F00A74CF36}"/>
                  </a:ext>
                </a:extLst>
              </p:cNvPr>
              <p:cNvSpPr>
                <a:spLocks noChangeShapeType="1"/>
              </p:cNvSpPr>
              <p:nvPr/>
            </p:nvSpPr>
            <p:spPr bwMode="auto">
              <a:xfrm flipV="1">
                <a:off x="5021085" y="2196305"/>
                <a:ext cx="0" cy="42863"/>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2" name="Line 1961">
                <a:extLst>
                  <a:ext uri="{FF2B5EF4-FFF2-40B4-BE49-F238E27FC236}">
                    <a16:creationId xmlns:a16="http://schemas.microsoft.com/office/drawing/2014/main" id="{F633C757-5A61-419D-8608-EC8D32417254}"/>
                  </a:ext>
                </a:extLst>
              </p:cNvPr>
              <p:cNvSpPr>
                <a:spLocks noChangeShapeType="1"/>
              </p:cNvSpPr>
              <p:nvPr/>
            </p:nvSpPr>
            <p:spPr bwMode="auto">
              <a:xfrm>
                <a:off x="5011560" y="2410618"/>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3" name="Line 1962">
                <a:extLst>
                  <a:ext uri="{FF2B5EF4-FFF2-40B4-BE49-F238E27FC236}">
                    <a16:creationId xmlns:a16="http://schemas.microsoft.com/office/drawing/2014/main" id="{8CB68A28-B321-4822-9E75-6A552AEB4EFD}"/>
                  </a:ext>
                </a:extLst>
              </p:cNvPr>
              <p:cNvSpPr>
                <a:spLocks noChangeShapeType="1"/>
              </p:cNvSpPr>
              <p:nvPr/>
            </p:nvSpPr>
            <p:spPr bwMode="auto">
              <a:xfrm>
                <a:off x="5021085" y="2337593"/>
                <a:ext cx="0" cy="7302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4" name="Line 1963">
                <a:extLst>
                  <a:ext uri="{FF2B5EF4-FFF2-40B4-BE49-F238E27FC236}">
                    <a16:creationId xmlns:a16="http://schemas.microsoft.com/office/drawing/2014/main" id="{EC4BAC50-8693-4F9D-B15E-5151CEC775EF}"/>
                  </a:ext>
                </a:extLst>
              </p:cNvPr>
              <p:cNvSpPr>
                <a:spLocks noChangeShapeType="1"/>
              </p:cNvSpPr>
              <p:nvPr/>
            </p:nvSpPr>
            <p:spPr bwMode="auto">
              <a:xfrm>
                <a:off x="5105222" y="2358230"/>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5" name="Rectangle 1964">
                <a:extLst>
                  <a:ext uri="{FF2B5EF4-FFF2-40B4-BE49-F238E27FC236}">
                    <a16:creationId xmlns:a16="http://schemas.microsoft.com/office/drawing/2014/main" id="{FEEC4E07-2082-4EB8-B452-C877031C306C}"/>
                  </a:ext>
                </a:extLst>
              </p:cNvPr>
              <p:cNvSpPr>
                <a:spLocks noChangeArrowheads="1"/>
              </p:cNvSpPr>
              <p:nvPr/>
            </p:nvSpPr>
            <p:spPr bwMode="auto">
              <a:xfrm>
                <a:off x="5105222" y="2315368"/>
                <a:ext cx="26988" cy="58738"/>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6" name="Line 1965">
                <a:extLst>
                  <a:ext uri="{FF2B5EF4-FFF2-40B4-BE49-F238E27FC236}">
                    <a16:creationId xmlns:a16="http://schemas.microsoft.com/office/drawing/2014/main" id="{3894C465-C7D0-4771-B97A-48E9C628ADF5}"/>
                  </a:ext>
                </a:extLst>
              </p:cNvPr>
              <p:cNvSpPr>
                <a:spLocks noChangeShapeType="1"/>
              </p:cNvSpPr>
              <p:nvPr/>
            </p:nvSpPr>
            <p:spPr bwMode="auto">
              <a:xfrm>
                <a:off x="5111572" y="2231230"/>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7" name="Line 1966">
                <a:extLst>
                  <a:ext uri="{FF2B5EF4-FFF2-40B4-BE49-F238E27FC236}">
                    <a16:creationId xmlns:a16="http://schemas.microsoft.com/office/drawing/2014/main" id="{76B18C15-A5BB-495B-9FAB-B25DCD76E869}"/>
                  </a:ext>
                </a:extLst>
              </p:cNvPr>
              <p:cNvSpPr>
                <a:spLocks noChangeShapeType="1"/>
              </p:cNvSpPr>
              <p:nvPr/>
            </p:nvSpPr>
            <p:spPr bwMode="auto">
              <a:xfrm flipV="1">
                <a:off x="5119510" y="2231230"/>
                <a:ext cx="0" cy="84138"/>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8" name="Line 1967">
                <a:extLst>
                  <a:ext uri="{FF2B5EF4-FFF2-40B4-BE49-F238E27FC236}">
                    <a16:creationId xmlns:a16="http://schemas.microsoft.com/office/drawing/2014/main" id="{56EBE8A6-D4B0-4D3D-B5A9-92FF27D03FA5}"/>
                  </a:ext>
                </a:extLst>
              </p:cNvPr>
              <p:cNvSpPr>
                <a:spLocks noChangeShapeType="1"/>
              </p:cNvSpPr>
              <p:nvPr/>
            </p:nvSpPr>
            <p:spPr bwMode="auto">
              <a:xfrm>
                <a:off x="5111572" y="2421730"/>
                <a:ext cx="15875"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79" name="Line 1968">
                <a:extLst>
                  <a:ext uri="{FF2B5EF4-FFF2-40B4-BE49-F238E27FC236}">
                    <a16:creationId xmlns:a16="http://schemas.microsoft.com/office/drawing/2014/main" id="{694B061E-3D9E-475D-ACCA-CEA5C84AA19B}"/>
                  </a:ext>
                </a:extLst>
              </p:cNvPr>
              <p:cNvSpPr>
                <a:spLocks noChangeShapeType="1"/>
              </p:cNvSpPr>
              <p:nvPr/>
            </p:nvSpPr>
            <p:spPr bwMode="auto">
              <a:xfrm>
                <a:off x="5119510" y="2374105"/>
                <a:ext cx="0" cy="47625"/>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0" name="Line 1969">
                <a:extLst>
                  <a:ext uri="{FF2B5EF4-FFF2-40B4-BE49-F238E27FC236}">
                    <a16:creationId xmlns:a16="http://schemas.microsoft.com/office/drawing/2014/main" id="{7E76BB76-E5B3-43C3-9C5F-B6BC8E86F4A7}"/>
                  </a:ext>
                </a:extLst>
              </p:cNvPr>
              <p:cNvSpPr>
                <a:spLocks noChangeShapeType="1"/>
              </p:cNvSpPr>
              <p:nvPr/>
            </p:nvSpPr>
            <p:spPr bwMode="auto">
              <a:xfrm>
                <a:off x="5056010" y="2359818"/>
                <a:ext cx="26988"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1" name="Rectangle 1970">
                <a:extLst>
                  <a:ext uri="{FF2B5EF4-FFF2-40B4-BE49-F238E27FC236}">
                    <a16:creationId xmlns:a16="http://schemas.microsoft.com/office/drawing/2014/main" id="{0025533E-37B1-43F2-9263-24A48EA55832}"/>
                  </a:ext>
                </a:extLst>
              </p:cNvPr>
              <p:cNvSpPr>
                <a:spLocks noChangeArrowheads="1"/>
              </p:cNvSpPr>
              <p:nvPr/>
            </p:nvSpPr>
            <p:spPr bwMode="auto">
              <a:xfrm>
                <a:off x="5056010" y="2321718"/>
                <a:ext cx="26988" cy="50800"/>
              </a:xfrm>
              <a:prstGeom prst="rect">
                <a:avLst/>
              </a:prstGeom>
              <a:noFill/>
              <a:ln w="3175" cap="flat">
                <a:solidFill>
                  <a:srgbClr val="5757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2" name="Line 1971">
                <a:extLst>
                  <a:ext uri="{FF2B5EF4-FFF2-40B4-BE49-F238E27FC236}">
                    <a16:creationId xmlns:a16="http://schemas.microsoft.com/office/drawing/2014/main" id="{B08A4B3B-01EF-49C2-A471-863965A1A0C2}"/>
                  </a:ext>
                </a:extLst>
              </p:cNvPr>
              <p:cNvSpPr>
                <a:spLocks noChangeShapeType="1"/>
              </p:cNvSpPr>
              <p:nvPr/>
            </p:nvSpPr>
            <p:spPr bwMode="auto">
              <a:xfrm>
                <a:off x="5060772" y="2245518"/>
                <a:ext cx="17463"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3" name="Line 1972">
                <a:extLst>
                  <a:ext uri="{FF2B5EF4-FFF2-40B4-BE49-F238E27FC236}">
                    <a16:creationId xmlns:a16="http://schemas.microsoft.com/office/drawing/2014/main" id="{FC6F9707-B2D2-487E-A383-978E346902DE}"/>
                  </a:ext>
                </a:extLst>
              </p:cNvPr>
              <p:cNvSpPr>
                <a:spLocks noChangeShapeType="1"/>
              </p:cNvSpPr>
              <p:nvPr/>
            </p:nvSpPr>
            <p:spPr bwMode="auto">
              <a:xfrm flipV="1">
                <a:off x="5068710" y="2245518"/>
                <a:ext cx="0" cy="7620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4" name="Line 1973">
                <a:extLst>
                  <a:ext uri="{FF2B5EF4-FFF2-40B4-BE49-F238E27FC236}">
                    <a16:creationId xmlns:a16="http://schemas.microsoft.com/office/drawing/2014/main" id="{F36BFD99-EC07-4C2F-96EA-9450EF2B0001}"/>
                  </a:ext>
                </a:extLst>
              </p:cNvPr>
              <p:cNvSpPr>
                <a:spLocks noChangeShapeType="1"/>
              </p:cNvSpPr>
              <p:nvPr/>
            </p:nvSpPr>
            <p:spPr bwMode="auto">
              <a:xfrm>
                <a:off x="5060772" y="2416968"/>
                <a:ext cx="17463" cy="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85" name="Line 1974">
                <a:extLst>
                  <a:ext uri="{FF2B5EF4-FFF2-40B4-BE49-F238E27FC236}">
                    <a16:creationId xmlns:a16="http://schemas.microsoft.com/office/drawing/2014/main" id="{DCA12936-2416-4844-B8C2-B5AE3768CF4D}"/>
                  </a:ext>
                </a:extLst>
              </p:cNvPr>
              <p:cNvSpPr>
                <a:spLocks noChangeShapeType="1"/>
              </p:cNvSpPr>
              <p:nvPr/>
            </p:nvSpPr>
            <p:spPr bwMode="auto">
              <a:xfrm>
                <a:off x="5068710" y="2372518"/>
                <a:ext cx="0" cy="44450"/>
              </a:xfrm>
              <a:prstGeom prst="line">
                <a:avLst/>
              </a:prstGeom>
              <a:noFill/>
              <a:ln w="3175" cap="flat">
                <a:solidFill>
                  <a:srgbClr val="5757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19" name="Group 718">
              <a:extLst>
                <a:ext uri="{FF2B5EF4-FFF2-40B4-BE49-F238E27FC236}">
                  <a16:creationId xmlns:a16="http://schemas.microsoft.com/office/drawing/2014/main" id="{BC093A04-FFD8-4F5E-9135-FF0D98495E94}"/>
                </a:ext>
              </a:extLst>
            </p:cNvPr>
            <p:cNvGrpSpPr/>
            <p:nvPr/>
          </p:nvGrpSpPr>
          <p:grpSpPr>
            <a:xfrm>
              <a:off x="12632467" y="6919596"/>
              <a:ext cx="1961694" cy="1406512"/>
              <a:chOff x="3571697" y="2020093"/>
              <a:chExt cx="688975" cy="461962"/>
            </a:xfrm>
          </p:grpSpPr>
          <p:sp>
            <p:nvSpPr>
              <p:cNvPr id="1240" name="Freeform 1975">
                <a:extLst>
                  <a:ext uri="{FF2B5EF4-FFF2-40B4-BE49-F238E27FC236}">
                    <a16:creationId xmlns:a16="http://schemas.microsoft.com/office/drawing/2014/main" id="{265E4C7B-3F90-49F4-A112-43FB92E18755}"/>
                  </a:ext>
                </a:extLst>
              </p:cNvPr>
              <p:cNvSpPr>
                <a:spLocks/>
              </p:cNvSpPr>
              <p:nvPr/>
            </p:nvSpPr>
            <p:spPr bwMode="auto">
              <a:xfrm>
                <a:off x="3584397" y="2020093"/>
                <a:ext cx="676275" cy="449263"/>
              </a:xfrm>
              <a:custGeom>
                <a:avLst/>
                <a:gdLst>
                  <a:gd name="T0" fmla="*/ 0 w 888"/>
                  <a:gd name="T1" fmla="*/ 0 h 590"/>
                  <a:gd name="T2" fmla="*/ 0 w 888"/>
                  <a:gd name="T3" fmla="*/ 590 h 590"/>
                  <a:gd name="T4" fmla="*/ 888 w 888"/>
                  <a:gd name="T5" fmla="*/ 590 h 590"/>
                </a:gdLst>
                <a:ahLst/>
                <a:cxnLst>
                  <a:cxn ang="0">
                    <a:pos x="T0" y="T1"/>
                  </a:cxn>
                  <a:cxn ang="0">
                    <a:pos x="T2" y="T3"/>
                  </a:cxn>
                  <a:cxn ang="0">
                    <a:pos x="T4" y="T5"/>
                  </a:cxn>
                </a:cxnLst>
                <a:rect l="0" t="0" r="r" b="b"/>
                <a:pathLst>
                  <a:path w="888" h="590">
                    <a:moveTo>
                      <a:pt x="0" y="0"/>
                    </a:moveTo>
                    <a:lnTo>
                      <a:pt x="0" y="590"/>
                    </a:lnTo>
                    <a:lnTo>
                      <a:pt x="888" y="59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1" name="Line 1976">
                <a:extLst>
                  <a:ext uri="{FF2B5EF4-FFF2-40B4-BE49-F238E27FC236}">
                    <a16:creationId xmlns:a16="http://schemas.microsoft.com/office/drawing/2014/main" id="{37F75331-DE4E-4165-8ADE-58C0A264D3B7}"/>
                  </a:ext>
                </a:extLst>
              </p:cNvPr>
              <p:cNvSpPr>
                <a:spLocks noChangeShapeType="1"/>
              </p:cNvSpPr>
              <p:nvPr/>
            </p:nvSpPr>
            <p:spPr bwMode="auto">
              <a:xfrm flipV="1">
                <a:off x="3616147"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2" name="Line 1977">
                <a:extLst>
                  <a:ext uri="{FF2B5EF4-FFF2-40B4-BE49-F238E27FC236}">
                    <a16:creationId xmlns:a16="http://schemas.microsoft.com/office/drawing/2014/main" id="{27EC3795-F7DE-4B3B-B536-670938A1024D}"/>
                  </a:ext>
                </a:extLst>
              </p:cNvPr>
              <p:cNvSpPr>
                <a:spLocks noChangeShapeType="1"/>
              </p:cNvSpPr>
              <p:nvPr/>
            </p:nvSpPr>
            <p:spPr bwMode="auto">
              <a:xfrm flipV="1">
                <a:off x="3665360"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3" name="Line 1978">
                <a:extLst>
                  <a:ext uri="{FF2B5EF4-FFF2-40B4-BE49-F238E27FC236}">
                    <a16:creationId xmlns:a16="http://schemas.microsoft.com/office/drawing/2014/main" id="{E8DAA0AC-71AE-46D1-87D0-C5AADA0DAD27}"/>
                  </a:ext>
                </a:extLst>
              </p:cNvPr>
              <p:cNvSpPr>
                <a:spLocks noChangeShapeType="1"/>
              </p:cNvSpPr>
              <p:nvPr/>
            </p:nvSpPr>
            <p:spPr bwMode="auto">
              <a:xfrm flipV="1">
                <a:off x="3714572"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4" name="Line 1979">
                <a:extLst>
                  <a:ext uri="{FF2B5EF4-FFF2-40B4-BE49-F238E27FC236}">
                    <a16:creationId xmlns:a16="http://schemas.microsoft.com/office/drawing/2014/main" id="{A9DD03A8-6A54-454F-9D8D-CCBF4DB8ED20}"/>
                  </a:ext>
                </a:extLst>
              </p:cNvPr>
              <p:cNvSpPr>
                <a:spLocks noChangeShapeType="1"/>
              </p:cNvSpPr>
              <p:nvPr/>
            </p:nvSpPr>
            <p:spPr bwMode="auto">
              <a:xfrm flipV="1">
                <a:off x="3763785"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5" name="Line 1980">
                <a:extLst>
                  <a:ext uri="{FF2B5EF4-FFF2-40B4-BE49-F238E27FC236}">
                    <a16:creationId xmlns:a16="http://schemas.microsoft.com/office/drawing/2014/main" id="{D2FEC10C-FE0E-4E99-9C7F-717E55BF4226}"/>
                  </a:ext>
                </a:extLst>
              </p:cNvPr>
              <p:cNvSpPr>
                <a:spLocks noChangeShapeType="1"/>
              </p:cNvSpPr>
              <p:nvPr/>
            </p:nvSpPr>
            <p:spPr bwMode="auto">
              <a:xfrm flipV="1">
                <a:off x="3846335"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6" name="Line 1981">
                <a:extLst>
                  <a:ext uri="{FF2B5EF4-FFF2-40B4-BE49-F238E27FC236}">
                    <a16:creationId xmlns:a16="http://schemas.microsoft.com/office/drawing/2014/main" id="{FB6D879F-3A65-470B-9C90-4DD720B69241}"/>
                  </a:ext>
                </a:extLst>
              </p:cNvPr>
              <p:cNvSpPr>
                <a:spLocks noChangeShapeType="1"/>
              </p:cNvSpPr>
              <p:nvPr/>
            </p:nvSpPr>
            <p:spPr bwMode="auto">
              <a:xfrm flipV="1">
                <a:off x="3895547"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7" name="Line 1982">
                <a:extLst>
                  <a:ext uri="{FF2B5EF4-FFF2-40B4-BE49-F238E27FC236}">
                    <a16:creationId xmlns:a16="http://schemas.microsoft.com/office/drawing/2014/main" id="{736224A4-D434-4C3C-AA44-35040C6EE744}"/>
                  </a:ext>
                </a:extLst>
              </p:cNvPr>
              <p:cNvSpPr>
                <a:spLocks noChangeShapeType="1"/>
              </p:cNvSpPr>
              <p:nvPr/>
            </p:nvSpPr>
            <p:spPr bwMode="auto">
              <a:xfrm flipV="1">
                <a:off x="3944760"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8" name="Line 1983">
                <a:extLst>
                  <a:ext uri="{FF2B5EF4-FFF2-40B4-BE49-F238E27FC236}">
                    <a16:creationId xmlns:a16="http://schemas.microsoft.com/office/drawing/2014/main" id="{1DD8A803-6776-4885-B92A-0DF3ED22A5EB}"/>
                  </a:ext>
                </a:extLst>
              </p:cNvPr>
              <p:cNvSpPr>
                <a:spLocks noChangeShapeType="1"/>
              </p:cNvSpPr>
              <p:nvPr/>
            </p:nvSpPr>
            <p:spPr bwMode="auto">
              <a:xfrm flipV="1">
                <a:off x="3993972"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49" name="Line 1984">
                <a:extLst>
                  <a:ext uri="{FF2B5EF4-FFF2-40B4-BE49-F238E27FC236}">
                    <a16:creationId xmlns:a16="http://schemas.microsoft.com/office/drawing/2014/main" id="{83E618D1-A5FF-4217-9C0E-D63667419968}"/>
                  </a:ext>
                </a:extLst>
              </p:cNvPr>
              <p:cNvSpPr>
                <a:spLocks noChangeShapeType="1"/>
              </p:cNvSpPr>
              <p:nvPr/>
            </p:nvSpPr>
            <p:spPr bwMode="auto">
              <a:xfrm flipV="1">
                <a:off x="4076522"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0" name="Line 1985">
                <a:extLst>
                  <a:ext uri="{FF2B5EF4-FFF2-40B4-BE49-F238E27FC236}">
                    <a16:creationId xmlns:a16="http://schemas.microsoft.com/office/drawing/2014/main" id="{454C2FB8-DB89-480D-A110-86146EEC5918}"/>
                  </a:ext>
                </a:extLst>
              </p:cNvPr>
              <p:cNvSpPr>
                <a:spLocks noChangeShapeType="1"/>
              </p:cNvSpPr>
              <p:nvPr/>
            </p:nvSpPr>
            <p:spPr bwMode="auto">
              <a:xfrm flipV="1">
                <a:off x="4125735"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1" name="Line 1986">
                <a:extLst>
                  <a:ext uri="{FF2B5EF4-FFF2-40B4-BE49-F238E27FC236}">
                    <a16:creationId xmlns:a16="http://schemas.microsoft.com/office/drawing/2014/main" id="{784ABBCD-97AC-4DDA-A216-D3DA9E51406F}"/>
                  </a:ext>
                </a:extLst>
              </p:cNvPr>
              <p:cNvSpPr>
                <a:spLocks noChangeShapeType="1"/>
              </p:cNvSpPr>
              <p:nvPr/>
            </p:nvSpPr>
            <p:spPr bwMode="auto">
              <a:xfrm flipV="1">
                <a:off x="4174947"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2" name="Line 1987">
                <a:extLst>
                  <a:ext uri="{FF2B5EF4-FFF2-40B4-BE49-F238E27FC236}">
                    <a16:creationId xmlns:a16="http://schemas.microsoft.com/office/drawing/2014/main" id="{F6C9CE3F-7B32-423F-9BC3-7CF4BA31CD15}"/>
                  </a:ext>
                </a:extLst>
              </p:cNvPr>
              <p:cNvSpPr>
                <a:spLocks noChangeShapeType="1"/>
              </p:cNvSpPr>
              <p:nvPr/>
            </p:nvSpPr>
            <p:spPr bwMode="auto">
              <a:xfrm flipV="1">
                <a:off x="4224160"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3" name="Line 1988">
                <a:extLst>
                  <a:ext uri="{FF2B5EF4-FFF2-40B4-BE49-F238E27FC236}">
                    <a16:creationId xmlns:a16="http://schemas.microsoft.com/office/drawing/2014/main" id="{34026DCE-1C32-4040-94FB-EA6F4F90DAB9}"/>
                  </a:ext>
                </a:extLst>
              </p:cNvPr>
              <p:cNvSpPr>
                <a:spLocks noChangeShapeType="1"/>
              </p:cNvSpPr>
              <p:nvPr/>
            </p:nvSpPr>
            <p:spPr bwMode="auto">
              <a:xfrm>
                <a:off x="3571697" y="2469355"/>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4" name="Line 1989">
                <a:extLst>
                  <a:ext uri="{FF2B5EF4-FFF2-40B4-BE49-F238E27FC236}">
                    <a16:creationId xmlns:a16="http://schemas.microsoft.com/office/drawing/2014/main" id="{2E2D520E-64B0-4CD1-B1B7-03E3D5BA4B61}"/>
                  </a:ext>
                </a:extLst>
              </p:cNvPr>
              <p:cNvSpPr>
                <a:spLocks noChangeShapeType="1"/>
              </p:cNvSpPr>
              <p:nvPr/>
            </p:nvSpPr>
            <p:spPr bwMode="auto">
              <a:xfrm>
                <a:off x="3571697" y="2358230"/>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5" name="Line 1990">
                <a:extLst>
                  <a:ext uri="{FF2B5EF4-FFF2-40B4-BE49-F238E27FC236}">
                    <a16:creationId xmlns:a16="http://schemas.microsoft.com/office/drawing/2014/main" id="{731798FC-649D-49E7-A02E-382F581FCFC0}"/>
                  </a:ext>
                </a:extLst>
              </p:cNvPr>
              <p:cNvSpPr>
                <a:spLocks noChangeShapeType="1"/>
              </p:cNvSpPr>
              <p:nvPr/>
            </p:nvSpPr>
            <p:spPr bwMode="auto">
              <a:xfrm>
                <a:off x="3571697" y="2245518"/>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6" name="Line 1991">
                <a:extLst>
                  <a:ext uri="{FF2B5EF4-FFF2-40B4-BE49-F238E27FC236}">
                    <a16:creationId xmlns:a16="http://schemas.microsoft.com/office/drawing/2014/main" id="{BB6CFBA0-4F4C-437D-9154-649982594D16}"/>
                  </a:ext>
                </a:extLst>
              </p:cNvPr>
              <p:cNvSpPr>
                <a:spLocks noChangeShapeType="1"/>
              </p:cNvSpPr>
              <p:nvPr/>
            </p:nvSpPr>
            <p:spPr bwMode="auto">
              <a:xfrm>
                <a:off x="3571697" y="2132805"/>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7" name="Line 1992">
                <a:extLst>
                  <a:ext uri="{FF2B5EF4-FFF2-40B4-BE49-F238E27FC236}">
                    <a16:creationId xmlns:a16="http://schemas.microsoft.com/office/drawing/2014/main" id="{FE7F0205-9D8A-40FC-A934-F6776543A031}"/>
                  </a:ext>
                </a:extLst>
              </p:cNvPr>
              <p:cNvSpPr>
                <a:spLocks noChangeShapeType="1"/>
              </p:cNvSpPr>
              <p:nvPr/>
            </p:nvSpPr>
            <p:spPr bwMode="auto">
              <a:xfrm>
                <a:off x="3571697" y="2020093"/>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8" name="Line 1993">
                <a:extLst>
                  <a:ext uri="{FF2B5EF4-FFF2-40B4-BE49-F238E27FC236}">
                    <a16:creationId xmlns:a16="http://schemas.microsoft.com/office/drawing/2014/main" id="{617FB1C1-010A-4E53-9A6C-CA6934643256}"/>
                  </a:ext>
                </a:extLst>
              </p:cNvPr>
              <p:cNvSpPr>
                <a:spLocks noChangeShapeType="1"/>
              </p:cNvSpPr>
              <p:nvPr/>
            </p:nvSpPr>
            <p:spPr bwMode="auto">
              <a:xfrm>
                <a:off x="3576460" y="2413793"/>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59" name="Line 1994">
                <a:extLst>
                  <a:ext uri="{FF2B5EF4-FFF2-40B4-BE49-F238E27FC236}">
                    <a16:creationId xmlns:a16="http://schemas.microsoft.com/office/drawing/2014/main" id="{1C259932-6498-4496-BD1C-B343BD2A440D}"/>
                  </a:ext>
                </a:extLst>
              </p:cNvPr>
              <p:cNvSpPr>
                <a:spLocks noChangeShapeType="1"/>
              </p:cNvSpPr>
              <p:nvPr/>
            </p:nvSpPr>
            <p:spPr bwMode="auto">
              <a:xfrm>
                <a:off x="3576460" y="2301080"/>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0" name="Line 1995">
                <a:extLst>
                  <a:ext uri="{FF2B5EF4-FFF2-40B4-BE49-F238E27FC236}">
                    <a16:creationId xmlns:a16="http://schemas.microsoft.com/office/drawing/2014/main" id="{A21DAC64-8234-4EA1-9A3D-A9B3F8E0DF45}"/>
                  </a:ext>
                </a:extLst>
              </p:cNvPr>
              <p:cNvSpPr>
                <a:spLocks noChangeShapeType="1"/>
              </p:cNvSpPr>
              <p:nvPr/>
            </p:nvSpPr>
            <p:spPr bwMode="auto">
              <a:xfrm>
                <a:off x="3576460" y="2188368"/>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61" name="Line 1996">
                <a:extLst>
                  <a:ext uri="{FF2B5EF4-FFF2-40B4-BE49-F238E27FC236}">
                    <a16:creationId xmlns:a16="http://schemas.microsoft.com/office/drawing/2014/main" id="{7C7B776B-1015-4193-A94C-96B6E113F7A3}"/>
                  </a:ext>
                </a:extLst>
              </p:cNvPr>
              <p:cNvSpPr>
                <a:spLocks noChangeShapeType="1"/>
              </p:cNvSpPr>
              <p:nvPr/>
            </p:nvSpPr>
            <p:spPr bwMode="auto">
              <a:xfrm>
                <a:off x="3576460" y="2077243"/>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0" name="Group 719">
              <a:extLst>
                <a:ext uri="{FF2B5EF4-FFF2-40B4-BE49-F238E27FC236}">
                  <a16:creationId xmlns:a16="http://schemas.microsoft.com/office/drawing/2014/main" id="{DCAD899A-A14D-4CF6-96AF-5EE5CCCCB64C}"/>
                </a:ext>
              </a:extLst>
            </p:cNvPr>
            <p:cNvGrpSpPr/>
            <p:nvPr/>
          </p:nvGrpSpPr>
          <p:grpSpPr>
            <a:xfrm>
              <a:off x="15610385" y="6919596"/>
              <a:ext cx="1961694" cy="1406512"/>
              <a:chOff x="4465460" y="2020093"/>
              <a:chExt cx="688975" cy="461962"/>
            </a:xfrm>
          </p:grpSpPr>
          <p:sp>
            <p:nvSpPr>
              <p:cNvPr id="1218" name="Freeform 1997">
                <a:extLst>
                  <a:ext uri="{FF2B5EF4-FFF2-40B4-BE49-F238E27FC236}">
                    <a16:creationId xmlns:a16="http://schemas.microsoft.com/office/drawing/2014/main" id="{B160F208-9479-4BB6-B87C-F0AFF5A32E00}"/>
                  </a:ext>
                </a:extLst>
              </p:cNvPr>
              <p:cNvSpPr>
                <a:spLocks/>
              </p:cNvSpPr>
              <p:nvPr/>
            </p:nvSpPr>
            <p:spPr bwMode="auto">
              <a:xfrm>
                <a:off x="4478160" y="2020093"/>
                <a:ext cx="676275" cy="449263"/>
              </a:xfrm>
              <a:custGeom>
                <a:avLst/>
                <a:gdLst>
                  <a:gd name="T0" fmla="*/ 0 w 888"/>
                  <a:gd name="T1" fmla="*/ 0 h 590"/>
                  <a:gd name="T2" fmla="*/ 0 w 888"/>
                  <a:gd name="T3" fmla="*/ 590 h 590"/>
                  <a:gd name="T4" fmla="*/ 888 w 888"/>
                  <a:gd name="T5" fmla="*/ 590 h 590"/>
                </a:gdLst>
                <a:ahLst/>
                <a:cxnLst>
                  <a:cxn ang="0">
                    <a:pos x="T0" y="T1"/>
                  </a:cxn>
                  <a:cxn ang="0">
                    <a:pos x="T2" y="T3"/>
                  </a:cxn>
                  <a:cxn ang="0">
                    <a:pos x="T4" y="T5"/>
                  </a:cxn>
                </a:cxnLst>
                <a:rect l="0" t="0" r="r" b="b"/>
                <a:pathLst>
                  <a:path w="888" h="590">
                    <a:moveTo>
                      <a:pt x="0" y="0"/>
                    </a:moveTo>
                    <a:lnTo>
                      <a:pt x="0" y="590"/>
                    </a:lnTo>
                    <a:lnTo>
                      <a:pt x="888" y="59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9" name="Line 1998">
                <a:extLst>
                  <a:ext uri="{FF2B5EF4-FFF2-40B4-BE49-F238E27FC236}">
                    <a16:creationId xmlns:a16="http://schemas.microsoft.com/office/drawing/2014/main" id="{1B1A1F78-DB0A-4ECA-B0A4-A732CBB28222}"/>
                  </a:ext>
                </a:extLst>
              </p:cNvPr>
              <p:cNvSpPr>
                <a:spLocks noChangeShapeType="1"/>
              </p:cNvSpPr>
              <p:nvPr/>
            </p:nvSpPr>
            <p:spPr bwMode="auto">
              <a:xfrm flipV="1">
                <a:off x="4509910"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0" name="Line 1999">
                <a:extLst>
                  <a:ext uri="{FF2B5EF4-FFF2-40B4-BE49-F238E27FC236}">
                    <a16:creationId xmlns:a16="http://schemas.microsoft.com/office/drawing/2014/main" id="{5933D97D-4080-4E4F-84FC-C97489D75E17}"/>
                  </a:ext>
                </a:extLst>
              </p:cNvPr>
              <p:cNvSpPr>
                <a:spLocks noChangeShapeType="1"/>
              </p:cNvSpPr>
              <p:nvPr/>
            </p:nvSpPr>
            <p:spPr bwMode="auto">
              <a:xfrm flipV="1">
                <a:off x="4559122"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1" name="Line 2000">
                <a:extLst>
                  <a:ext uri="{FF2B5EF4-FFF2-40B4-BE49-F238E27FC236}">
                    <a16:creationId xmlns:a16="http://schemas.microsoft.com/office/drawing/2014/main" id="{15DDEC29-3C27-4F7B-8049-BCFD0567218E}"/>
                  </a:ext>
                </a:extLst>
              </p:cNvPr>
              <p:cNvSpPr>
                <a:spLocks noChangeShapeType="1"/>
              </p:cNvSpPr>
              <p:nvPr/>
            </p:nvSpPr>
            <p:spPr bwMode="auto">
              <a:xfrm flipV="1">
                <a:off x="4608335"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2" name="Line 2001">
                <a:extLst>
                  <a:ext uri="{FF2B5EF4-FFF2-40B4-BE49-F238E27FC236}">
                    <a16:creationId xmlns:a16="http://schemas.microsoft.com/office/drawing/2014/main" id="{DCCC88A0-8228-499A-A76F-C93E989F7308}"/>
                  </a:ext>
                </a:extLst>
              </p:cNvPr>
              <p:cNvSpPr>
                <a:spLocks noChangeShapeType="1"/>
              </p:cNvSpPr>
              <p:nvPr/>
            </p:nvSpPr>
            <p:spPr bwMode="auto">
              <a:xfrm flipV="1">
                <a:off x="4657547"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3" name="Line 2002">
                <a:extLst>
                  <a:ext uri="{FF2B5EF4-FFF2-40B4-BE49-F238E27FC236}">
                    <a16:creationId xmlns:a16="http://schemas.microsoft.com/office/drawing/2014/main" id="{49E92DB4-9072-47E2-9AC9-0F5D89C434CA}"/>
                  </a:ext>
                </a:extLst>
              </p:cNvPr>
              <p:cNvSpPr>
                <a:spLocks noChangeShapeType="1"/>
              </p:cNvSpPr>
              <p:nvPr/>
            </p:nvSpPr>
            <p:spPr bwMode="auto">
              <a:xfrm flipV="1">
                <a:off x="4740097"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4" name="Line 2003">
                <a:extLst>
                  <a:ext uri="{FF2B5EF4-FFF2-40B4-BE49-F238E27FC236}">
                    <a16:creationId xmlns:a16="http://schemas.microsoft.com/office/drawing/2014/main" id="{A2058385-4E61-4779-AE87-BADE12748FD3}"/>
                  </a:ext>
                </a:extLst>
              </p:cNvPr>
              <p:cNvSpPr>
                <a:spLocks noChangeShapeType="1"/>
              </p:cNvSpPr>
              <p:nvPr/>
            </p:nvSpPr>
            <p:spPr bwMode="auto">
              <a:xfrm flipV="1">
                <a:off x="4789310"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5" name="Line 2004">
                <a:extLst>
                  <a:ext uri="{FF2B5EF4-FFF2-40B4-BE49-F238E27FC236}">
                    <a16:creationId xmlns:a16="http://schemas.microsoft.com/office/drawing/2014/main" id="{E58A388D-4D12-4916-99ED-B974C4F4BD89}"/>
                  </a:ext>
                </a:extLst>
              </p:cNvPr>
              <p:cNvSpPr>
                <a:spLocks noChangeShapeType="1"/>
              </p:cNvSpPr>
              <p:nvPr/>
            </p:nvSpPr>
            <p:spPr bwMode="auto">
              <a:xfrm flipV="1">
                <a:off x="4838522"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6" name="Line 2005">
                <a:extLst>
                  <a:ext uri="{FF2B5EF4-FFF2-40B4-BE49-F238E27FC236}">
                    <a16:creationId xmlns:a16="http://schemas.microsoft.com/office/drawing/2014/main" id="{784DA5DB-DE70-43B7-AE77-E50CCD6BA3EA}"/>
                  </a:ext>
                </a:extLst>
              </p:cNvPr>
              <p:cNvSpPr>
                <a:spLocks noChangeShapeType="1"/>
              </p:cNvSpPr>
              <p:nvPr/>
            </p:nvSpPr>
            <p:spPr bwMode="auto">
              <a:xfrm flipV="1">
                <a:off x="4887735"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7" name="Line 2006">
                <a:extLst>
                  <a:ext uri="{FF2B5EF4-FFF2-40B4-BE49-F238E27FC236}">
                    <a16:creationId xmlns:a16="http://schemas.microsoft.com/office/drawing/2014/main" id="{65CE222C-9033-4BF7-8BCA-4DB17F58B677}"/>
                  </a:ext>
                </a:extLst>
              </p:cNvPr>
              <p:cNvSpPr>
                <a:spLocks noChangeShapeType="1"/>
              </p:cNvSpPr>
              <p:nvPr/>
            </p:nvSpPr>
            <p:spPr bwMode="auto">
              <a:xfrm flipV="1">
                <a:off x="4970285"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8" name="Line 2007">
                <a:extLst>
                  <a:ext uri="{FF2B5EF4-FFF2-40B4-BE49-F238E27FC236}">
                    <a16:creationId xmlns:a16="http://schemas.microsoft.com/office/drawing/2014/main" id="{771C5E39-E86D-4CA5-8C09-639D0D9C047E}"/>
                  </a:ext>
                </a:extLst>
              </p:cNvPr>
              <p:cNvSpPr>
                <a:spLocks noChangeShapeType="1"/>
              </p:cNvSpPr>
              <p:nvPr/>
            </p:nvSpPr>
            <p:spPr bwMode="auto">
              <a:xfrm flipV="1">
                <a:off x="5019497"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29" name="Line 2008">
                <a:extLst>
                  <a:ext uri="{FF2B5EF4-FFF2-40B4-BE49-F238E27FC236}">
                    <a16:creationId xmlns:a16="http://schemas.microsoft.com/office/drawing/2014/main" id="{E7C41234-4F0A-4113-8C53-837856D53831}"/>
                  </a:ext>
                </a:extLst>
              </p:cNvPr>
              <p:cNvSpPr>
                <a:spLocks noChangeShapeType="1"/>
              </p:cNvSpPr>
              <p:nvPr/>
            </p:nvSpPr>
            <p:spPr bwMode="auto">
              <a:xfrm flipV="1">
                <a:off x="5068710"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0" name="Line 2009">
                <a:extLst>
                  <a:ext uri="{FF2B5EF4-FFF2-40B4-BE49-F238E27FC236}">
                    <a16:creationId xmlns:a16="http://schemas.microsoft.com/office/drawing/2014/main" id="{61B54AC1-5684-483C-A680-A7C13D832EE1}"/>
                  </a:ext>
                </a:extLst>
              </p:cNvPr>
              <p:cNvSpPr>
                <a:spLocks noChangeShapeType="1"/>
              </p:cNvSpPr>
              <p:nvPr/>
            </p:nvSpPr>
            <p:spPr bwMode="auto">
              <a:xfrm flipV="1">
                <a:off x="5117922" y="2469355"/>
                <a:ext cx="0" cy="127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1" name="Line 2010">
                <a:extLst>
                  <a:ext uri="{FF2B5EF4-FFF2-40B4-BE49-F238E27FC236}">
                    <a16:creationId xmlns:a16="http://schemas.microsoft.com/office/drawing/2014/main" id="{1751E97C-95B1-4C5E-9887-58DA6F7483D8}"/>
                  </a:ext>
                </a:extLst>
              </p:cNvPr>
              <p:cNvSpPr>
                <a:spLocks noChangeShapeType="1"/>
              </p:cNvSpPr>
              <p:nvPr/>
            </p:nvSpPr>
            <p:spPr bwMode="auto">
              <a:xfrm>
                <a:off x="4465460" y="2469355"/>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2" name="Line 2011">
                <a:extLst>
                  <a:ext uri="{FF2B5EF4-FFF2-40B4-BE49-F238E27FC236}">
                    <a16:creationId xmlns:a16="http://schemas.microsoft.com/office/drawing/2014/main" id="{50DAFB8D-2A23-4A77-BAC4-02DA3FF61E32}"/>
                  </a:ext>
                </a:extLst>
              </p:cNvPr>
              <p:cNvSpPr>
                <a:spLocks noChangeShapeType="1"/>
              </p:cNvSpPr>
              <p:nvPr/>
            </p:nvSpPr>
            <p:spPr bwMode="auto">
              <a:xfrm>
                <a:off x="4465460" y="2358230"/>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3" name="Line 2012">
                <a:extLst>
                  <a:ext uri="{FF2B5EF4-FFF2-40B4-BE49-F238E27FC236}">
                    <a16:creationId xmlns:a16="http://schemas.microsoft.com/office/drawing/2014/main" id="{8F803E6E-6118-4FE3-A1C3-905DA7BD490E}"/>
                  </a:ext>
                </a:extLst>
              </p:cNvPr>
              <p:cNvSpPr>
                <a:spLocks noChangeShapeType="1"/>
              </p:cNvSpPr>
              <p:nvPr/>
            </p:nvSpPr>
            <p:spPr bwMode="auto">
              <a:xfrm>
                <a:off x="4465460" y="2245518"/>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4" name="Line 2013">
                <a:extLst>
                  <a:ext uri="{FF2B5EF4-FFF2-40B4-BE49-F238E27FC236}">
                    <a16:creationId xmlns:a16="http://schemas.microsoft.com/office/drawing/2014/main" id="{55553EA2-1260-431C-88B8-7BB153C2060B}"/>
                  </a:ext>
                </a:extLst>
              </p:cNvPr>
              <p:cNvSpPr>
                <a:spLocks noChangeShapeType="1"/>
              </p:cNvSpPr>
              <p:nvPr/>
            </p:nvSpPr>
            <p:spPr bwMode="auto">
              <a:xfrm>
                <a:off x="4465460" y="2132805"/>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5" name="Line 2014">
                <a:extLst>
                  <a:ext uri="{FF2B5EF4-FFF2-40B4-BE49-F238E27FC236}">
                    <a16:creationId xmlns:a16="http://schemas.microsoft.com/office/drawing/2014/main" id="{F9A39779-4158-4AA9-986B-B22AD6633729}"/>
                  </a:ext>
                </a:extLst>
              </p:cNvPr>
              <p:cNvSpPr>
                <a:spLocks noChangeShapeType="1"/>
              </p:cNvSpPr>
              <p:nvPr/>
            </p:nvSpPr>
            <p:spPr bwMode="auto">
              <a:xfrm>
                <a:off x="4465460" y="2020093"/>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6" name="Line 2015">
                <a:extLst>
                  <a:ext uri="{FF2B5EF4-FFF2-40B4-BE49-F238E27FC236}">
                    <a16:creationId xmlns:a16="http://schemas.microsoft.com/office/drawing/2014/main" id="{64957FBB-A775-4EA5-ABBF-83887E230D69}"/>
                  </a:ext>
                </a:extLst>
              </p:cNvPr>
              <p:cNvSpPr>
                <a:spLocks noChangeShapeType="1"/>
              </p:cNvSpPr>
              <p:nvPr/>
            </p:nvSpPr>
            <p:spPr bwMode="auto">
              <a:xfrm>
                <a:off x="4470222" y="2413793"/>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7" name="Line 2016">
                <a:extLst>
                  <a:ext uri="{FF2B5EF4-FFF2-40B4-BE49-F238E27FC236}">
                    <a16:creationId xmlns:a16="http://schemas.microsoft.com/office/drawing/2014/main" id="{13243890-AE9C-4176-ACD6-A9A08C469C93}"/>
                  </a:ext>
                </a:extLst>
              </p:cNvPr>
              <p:cNvSpPr>
                <a:spLocks noChangeShapeType="1"/>
              </p:cNvSpPr>
              <p:nvPr/>
            </p:nvSpPr>
            <p:spPr bwMode="auto">
              <a:xfrm>
                <a:off x="4470222" y="2301080"/>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8" name="Line 2017">
                <a:extLst>
                  <a:ext uri="{FF2B5EF4-FFF2-40B4-BE49-F238E27FC236}">
                    <a16:creationId xmlns:a16="http://schemas.microsoft.com/office/drawing/2014/main" id="{64A8128F-9181-4047-ADF2-CFFA51C12D0E}"/>
                  </a:ext>
                </a:extLst>
              </p:cNvPr>
              <p:cNvSpPr>
                <a:spLocks noChangeShapeType="1"/>
              </p:cNvSpPr>
              <p:nvPr/>
            </p:nvSpPr>
            <p:spPr bwMode="auto">
              <a:xfrm>
                <a:off x="4470222" y="2188368"/>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39" name="Line 2018">
                <a:extLst>
                  <a:ext uri="{FF2B5EF4-FFF2-40B4-BE49-F238E27FC236}">
                    <a16:creationId xmlns:a16="http://schemas.microsoft.com/office/drawing/2014/main" id="{C50109AD-D519-41B5-B565-F3BDD147C65E}"/>
                  </a:ext>
                </a:extLst>
              </p:cNvPr>
              <p:cNvSpPr>
                <a:spLocks noChangeShapeType="1"/>
              </p:cNvSpPr>
              <p:nvPr/>
            </p:nvSpPr>
            <p:spPr bwMode="auto">
              <a:xfrm>
                <a:off x="4470222" y="2077243"/>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1" name="Group 720">
              <a:extLst>
                <a:ext uri="{FF2B5EF4-FFF2-40B4-BE49-F238E27FC236}">
                  <a16:creationId xmlns:a16="http://schemas.microsoft.com/office/drawing/2014/main" id="{C7B99B0F-6D6C-4DB8-9BA8-F98528C0A9A5}"/>
                </a:ext>
              </a:extLst>
            </p:cNvPr>
            <p:cNvGrpSpPr/>
            <p:nvPr/>
          </p:nvGrpSpPr>
          <p:grpSpPr>
            <a:xfrm>
              <a:off x="12632467" y="4633406"/>
              <a:ext cx="1961694" cy="1406515"/>
              <a:chOff x="3571697" y="1269205"/>
              <a:chExt cx="688975" cy="461963"/>
            </a:xfrm>
          </p:grpSpPr>
          <p:sp>
            <p:nvSpPr>
              <p:cNvPr id="1198" name="Freeform 2019">
                <a:extLst>
                  <a:ext uri="{FF2B5EF4-FFF2-40B4-BE49-F238E27FC236}">
                    <a16:creationId xmlns:a16="http://schemas.microsoft.com/office/drawing/2014/main" id="{32C60F73-D380-403E-BB36-D68312FC67E6}"/>
                  </a:ext>
                </a:extLst>
              </p:cNvPr>
              <p:cNvSpPr>
                <a:spLocks/>
              </p:cNvSpPr>
              <p:nvPr/>
            </p:nvSpPr>
            <p:spPr bwMode="auto">
              <a:xfrm>
                <a:off x="3584397" y="1270793"/>
                <a:ext cx="676275" cy="449263"/>
              </a:xfrm>
              <a:custGeom>
                <a:avLst/>
                <a:gdLst>
                  <a:gd name="T0" fmla="*/ 0 w 888"/>
                  <a:gd name="T1" fmla="*/ 0 h 590"/>
                  <a:gd name="T2" fmla="*/ 0 w 888"/>
                  <a:gd name="T3" fmla="*/ 590 h 590"/>
                  <a:gd name="T4" fmla="*/ 888 w 888"/>
                  <a:gd name="T5" fmla="*/ 590 h 590"/>
                </a:gdLst>
                <a:ahLst/>
                <a:cxnLst>
                  <a:cxn ang="0">
                    <a:pos x="T0" y="T1"/>
                  </a:cxn>
                  <a:cxn ang="0">
                    <a:pos x="T2" y="T3"/>
                  </a:cxn>
                  <a:cxn ang="0">
                    <a:pos x="T4" y="T5"/>
                  </a:cxn>
                </a:cxnLst>
                <a:rect l="0" t="0" r="r" b="b"/>
                <a:pathLst>
                  <a:path w="888" h="590">
                    <a:moveTo>
                      <a:pt x="0" y="0"/>
                    </a:moveTo>
                    <a:lnTo>
                      <a:pt x="0" y="590"/>
                    </a:lnTo>
                    <a:lnTo>
                      <a:pt x="888" y="59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9" name="Line 2020">
                <a:extLst>
                  <a:ext uri="{FF2B5EF4-FFF2-40B4-BE49-F238E27FC236}">
                    <a16:creationId xmlns:a16="http://schemas.microsoft.com/office/drawing/2014/main" id="{8E44740E-F2B5-4BF4-807C-A86F6EAA2A0D}"/>
                  </a:ext>
                </a:extLst>
              </p:cNvPr>
              <p:cNvSpPr>
                <a:spLocks noChangeShapeType="1"/>
              </p:cNvSpPr>
              <p:nvPr/>
            </p:nvSpPr>
            <p:spPr bwMode="auto">
              <a:xfrm flipV="1">
                <a:off x="3616147"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0" name="Line 2021">
                <a:extLst>
                  <a:ext uri="{FF2B5EF4-FFF2-40B4-BE49-F238E27FC236}">
                    <a16:creationId xmlns:a16="http://schemas.microsoft.com/office/drawing/2014/main" id="{97C37EE6-3413-44C6-ABF4-01E1B79F0E80}"/>
                  </a:ext>
                </a:extLst>
              </p:cNvPr>
              <p:cNvSpPr>
                <a:spLocks noChangeShapeType="1"/>
              </p:cNvSpPr>
              <p:nvPr/>
            </p:nvSpPr>
            <p:spPr bwMode="auto">
              <a:xfrm flipV="1">
                <a:off x="3665360"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1" name="Line 2022">
                <a:extLst>
                  <a:ext uri="{FF2B5EF4-FFF2-40B4-BE49-F238E27FC236}">
                    <a16:creationId xmlns:a16="http://schemas.microsoft.com/office/drawing/2014/main" id="{35EDB750-44A9-4594-9395-C227C6D916EF}"/>
                  </a:ext>
                </a:extLst>
              </p:cNvPr>
              <p:cNvSpPr>
                <a:spLocks noChangeShapeType="1"/>
              </p:cNvSpPr>
              <p:nvPr/>
            </p:nvSpPr>
            <p:spPr bwMode="auto">
              <a:xfrm flipV="1">
                <a:off x="3714572"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2" name="Line 2023">
                <a:extLst>
                  <a:ext uri="{FF2B5EF4-FFF2-40B4-BE49-F238E27FC236}">
                    <a16:creationId xmlns:a16="http://schemas.microsoft.com/office/drawing/2014/main" id="{70A48B3A-B3E5-40F2-8058-DB8E00E55399}"/>
                  </a:ext>
                </a:extLst>
              </p:cNvPr>
              <p:cNvSpPr>
                <a:spLocks noChangeShapeType="1"/>
              </p:cNvSpPr>
              <p:nvPr/>
            </p:nvSpPr>
            <p:spPr bwMode="auto">
              <a:xfrm flipV="1">
                <a:off x="3763785"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3" name="Line 2024">
                <a:extLst>
                  <a:ext uri="{FF2B5EF4-FFF2-40B4-BE49-F238E27FC236}">
                    <a16:creationId xmlns:a16="http://schemas.microsoft.com/office/drawing/2014/main" id="{57866224-F383-4B32-A9F1-090F809A90E8}"/>
                  </a:ext>
                </a:extLst>
              </p:cNvPr>
              <p:cNvSpPr>
                <a:spLocks noChangeShapeType="1"/>
              </p:cNvSpPr>
              <p:nvPr/>
            </p:nvSpPr>
            <p:spPr bwMode="auto">
              <a:xfrm flipV="1">
                <a:off x="3846335"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4" name="Line 2025">
                <a:extLst>
                  <a:ext uri="{FF2B5EF4-FFF2-40B4-BE49-F238E27FC236}">
                    <a16:creationId xmlns:a16="http://schemas.microsoft.com/office/drawing/2014/main" id="{224B8270-83E5-4829-A47D-D1654C4ECBD7}"/>
                  </a:ext>
                </a:extLst>
              </p:cNvPr>
              <p:cNvSpPr>
                <a:spLocks noChangeShapeType="1"/>
              </p:cNvSpPr>
              <p:nvPr/>
            </p:nvSpPr>
            <p:spPr bwMode="auto">
              <a:xfrm flipV="1">
                <a:off x="3895547"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5" name="Line 2026">
                <a:extLst>
                  <a:ext uri="{FF2B5EF4-FFF2-40B4-BE49-F238E27FC236}">
                    <a16:creationId xmlns:a16="http://schemas.microsoft.com/office/drawing/2014/main" id="{C1C4124F-3BDB-486A-BDFF-101EF06A2419}"/>
                  </a:ext>
                </a:extLst>
              </p:cNvPr>
              <p:cNvSpPr>
                <a:spLocks noChangeShapeType="1"/>
              </p:cNvSpPr>
              <p:nvPr/>
            </p:nvSpPr>
            <p:spPr bwMode="auto">
              <a:xfrm flipV="1">
                <a:off x="3944760"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6" name="Line 2027">
                <a:extLst>
                  <a:ext uri="{FF2B5EF4-FFF2-40B4-BE49-F238E27FC236}">
                    <a16:creationId xmlns:a16="http://schemas.microsoft.com/office/drawing/2014/main" id="{1BD1C09F-9ACB-4482-A445-B2499CC966D8}"/>
                  </a:ext>
                </a:extLst>
              </p:cNvPr>
              <p:cNvSpPr>
                <a:spLocks noChangeShapeType="1"/>
              </p:cNvSpPr>
              <p:nvPr/>
            </p:nvSpPr>
            <p:spPr bwMode="auto">
              <a:xfrm flipV="1">
                <a:off x="3993972"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7" name="Line 2028">
                <a:extLst>
                  <a:ext uri="{FF2B5EF4-FFF2-40B4-BE49-F238E27FC236}">
                    <a16:creationId xmlns:a16="http://schemas.microsoft.com/office/drawing/2014/main" id="{209F6D2C-A3E5-4B17-AF4B-1877746E61DD}"/>
                  </a:ext>
                </a:extLst>
              </p:cNvPr>
              <p:cNvSpPr>
                <a:spLocks noChangeShapeType="1"/>
              </p:cNvSpPr>
              <p:nvPr/>
            </p:nvSpPr>
            <p:spPr bwMode="auto">
              <a:xfrm flipV="1">
                <a:off x="4076522"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8" name="Line 2029">
                <a:extLst>
                  <a:ext uri="{FF2B5EF4-FFF2-40B4-BE49-F238E27FC236}">
                    <a16:creationId xmlns:a16="http://schemas.microsoft.com/office/drawing/2014/main" id="{C27C8CE6-3A26-4E93-8F82-1350ACF53454}"/>
                  </a:ext>
                </a:extLst>
              </p:cNvPr>
              <p:cNvSpPr>
                <a:spLocks noChangeShapeType="1"/>
              </p:cNvSpPr>
              <p:nvPr/>
            </p:nvSpPr>
            <p:spPr bwMode="auto">
              <a:xfrm flipV="1">
                <a:off x="4125735"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09" name="Line 2030">
                <a:extLst>
                  <a:ext uri="{FF2B5EF4-FFF2-40B4-BE49-F238E27FC236}">
                    <a16:creationId xmlns:a16="http://schemas.microsoft.com/office/drawing/2014/main" id="{11BA1E37-6C02-4266-B97D-1C81B64EFCAD}"/>
                  </a:ext>
                </a:extLst>
              </p:cNvPr>
              <p:cNvSpPr>
                <a:spLocks noChangeShapeType="1"/>
              </p:cNvSpPr>
              <p:nvPr/>
            </p:nvSpPr>
            <p:spPr bwMode="auto">
              <a:xfrm flipV="1">
                <a:off x="4174947"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0" name="Line 2031">
                <a:extLst>
                  <a:ext uri="{FF2B5EF4-FFF2-40B4-BE49-F238E27FC236}">
                    <a16:creationId xmlns:a16="http://schemas.microsoft.com/office/drawing/2014/main" id="{9ED2F7FA-1AB1-4BD5-9B53-0306DE8C029E}"/>
                  </a:ext>
                </a:extLst>
              </p:cNvPr>
              <p:cNvSpPr>
                <a:spLocks noChangeShapeType="1"/>
              </p:cNvSpPr>
              <p:nvPr/>
            </p:nvSpPr>
            <p:spPr bwMode="auto">
              <a:xfrm flipV="1">
                <a:off x="4224160"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1" name="Line 2032">
                <a:extLst>
                  <a:ext uri="{FF2B5EF4-FFF2-40B4-BE49-F238E27FC236}">
                    <a16:creationId xmlns:a16="http://schemas.microsoft.com/office/drawing/2014/main" id="{36D409A3-19DC-4AC8-B0AF-FA5838636B7A}"/>
                  </a:ext>
                </a:extLst>
              </p:cNvPr>
              <p:cNvSpPr>
                <a:spLocks noChangeShapeType="1"/>
              </p:cNvSpPr>
              <p:nvPr/>
            </p:nvSpPr>
            <p:spPr bwMode="auto">
              <a:xfrm>
                <a:off x="3571697" y="1720055"/>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2" name="Line 2033">
                <a:extLst>
                  <a:ext uri="{FF2B5EF4-FFF2-40B4-BE49-F238E27FC236}">
                    <a16:creationId xmlns:a16="http://schemas.microsoft.com/office/drawing/2014/main" id="{3D4A4390-2B63-4B0C-BEDA-3F5CC9D7F840}"/>
                  </a:ext>
                </a:extLst>
              </p:cNvPr>
              <p:cNvSpPr>
                <a:spLocks noChangeShapeType="1"/>
              </p:cNvSpPr>
              <p:nvPr/>
            </p:nvSpPr>
            <p:spPr bwMode="auto">
              <a:xfrm>
                <a:off x="3571697" y="1569243"/>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3" name="Line 2034">
                <a:extLst>
                  <a:ext uri="{FF2B5EF4-FFF2-40B4-BE49-F238E27FC236}">
                    <a16:creationId xmlns:a16="http://schemas.microsoft.com/office/drawing/2014/main" id="{A51238F5-F745-469C-8FA5-3DE374707CC0}"/>
                  </a:ext>
                </a:extLst>
              </p:cNvPr>
              <p:cNvSpPr>
                <a:spLocks noChangeShapeType="1"/>
              </p:cNvSpPr>
              <p:nvPr/>
            </p:nvSpPr>
            <p:spPr bwMode="auto">
              <a:xfrm>
                <a:off x="3571697" y="1420018"/>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4" name="Line 2035">
                <a:extLst>
                  <a:ext uri="{FF2B5EF4-FFF2-40B4-BE49-F238E27FC236}">
                    <a16:creationId xmlns:a16="http://schemas.microsoft.com/office/drawing/2014/main" id="{FAD646A5-D891-4253-923D-5545D4375142}"/>
                  </a:ext>
                </a:extLst>
              </p:cNvPr>
              <p:cNvSpPr>
                <a:spLocks noChangeShapeType="1"/>
              </p:cNvSpPr>
              <p:nvPr/>
            </p:nvSpPr>
            <p:spPr bwMode="auto">
              <a:xfrm>
                <a:off x="3571697" y="1269205"/>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5" name="Line 2036">
                <a:extLst>
                  <a:ext uri="{FF2B5EF4-FFF2-40B4-BE49-F238E27FC236}">
                    <a16:creationId xmlns:a16="http://schemas.microsoft.com/office/drawing/2014/main" id="{54BC90A2-18EF-435D-AAF0-0D1458C8334E}"/>
                  </a:ext>
                </a:extLst>
              </p:cNvPr>
              <p:cNvSpPr>
                <a:spLocks noChangeShapeType="1"/>
              </p:cNvSpPr>
              <p:nvPr/>
            </p:nvSpPr>
            <p:spPr bwMode="auto">
              <a:xfrm>
                <a:off x="3576460" y="1645443"/>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6" name="Line 2037">
                <a:extLst>
                  <a:ext uri="{FF2B5EF4-FFF2-40B4-BE49-F238E27FC236}">
                    <a16:creationId xmlns:a16="http://schemas.microsoft.com/office/drawing/2014/main" id="{7AF90C97-4E0E-4105-A5DE-4F48B1F2FAFA}"/>
                  </a:ext>
                </a:extLst>
              </p:cNvPr>
              <p:cNvSpPr>
                <a:spLocks noChangeShapeType="1"/>
              </p:cNvSpPr>
              <p:nvPr/>
            </p:nvSpPr>
            <p:spPr bwMode="auto">
              <a:xfrm>
                <a:off x="3576460" y="1494630"/>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217" name="Line 2038">
                <a:extLst>
                  <a:ext uri="{FF2B5EF4-FFF2-40B4-BE49-F238E27FC236}">
                    <a16:creationId xmlns:a16="http://schemas.microsoft.com/office/drawing/2014/main" id="{8F05A546-FF28-47A0-8D4E-1984FF9B79FE}"/>
                  </a:ext>
                </a:extLst>
              </p:cNvPr>
              <p:cNvSpPr>
                <a:spLocks noChangeShapeType="1"/>
              </p:cNvSpPr>
              <p:nvPr/>
            </p:nvSpPr>
            <p:spPr bwMode="auto">
              <a:xfrm>
                <a:off x="3576460" y="1343818"/>
                <a:ext cx="635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2" name="Group 721">
              <a:extLst>
                <a:ext uri="{FF2B5EF4-FFF2-40B4-BE49-F238E27FC236}">
                  <a16:creationId xmlns:a16="http://schemas.microsoft.com/office/drawing/2014/main" id="{384605A0-BD20-4A49-8B0F-77398ABEC961}"/>
                </a:ext>
              </a:extLst>
            </p:cNvPr>
            <p:cNvGrpSpPr/>
            <p:nvPr/>
          </p:nvGrpSpPr>
          <p:grpSpPr>
            <a:xfrm>
              <a:off x="15610384" y="4633406"/>
              <a:ext cx="1961694" cy="1406515"/>
              <a:chOff x="4465460" y="1269205"/>
              <a:chExt cx="688975" cy="461963"/>
            </a:xfrm>
          </p:grpSpPr>
          <p:sp>
            <p:nvSpPr>
              <p:cNvPr id="1178" name="Freeform 2039">
                <a:extLst>
                  <a:ext uri="{FF2B5EF4-FFF2-40B4-BE49-F238E27FC236}">
                    <a16:creationId xmlns:a16="http://schemas.microsoft.com/office/drawing/2014/main" id="{856D70AA-CE2A-43C5-AC3C-010AD8AE69D9}"/>
                  </a:ext>
                </a:extLst>
              </p:cNvPr>
              <p:cNvSpPr>
                <a:spLocks/>
              </p:cNvSpPr>
              <p:nvPr/>
            </p:nvSpPr>
            <p:spPr bwMode="auto">
              <a:xfrm>
                <a:off x="4478160" y="1270793"/>
                <a:ext cx="676275" cy="449263"/>
              </a:xfrm>
              <a:custGeom>
                <a:avLst/>
                <a:gdLst>
                  <a:gd name="T0" fmla="*/ 0 w 888"/>
                  <a:gd name="T1" fmla="*/ 0 h 590"/>
                  <a:gd name="T2" fmla="*/ 0 w 888"/>
                  <a:gd name="T3" fmla="*/ 590 h 590"/>
                  <a:gd name="T4" fmla="*/ 888 w 888"/>
                  <a:gd name="T5" fmla="*/ 590 h 590"/>
                </a:gdLst>
                <a:ahLst/>
                <a:cxnLst>
                  <a:cxn ang="0">
                    <a:pos x="T0" y="T1"/>
                  </a:cxn>
                  <a:cxn ang="0">
                    <a:pos x="T2" y="T3"/>
                  </a:cxn>
                  <a:cxn ang="0">
                    <a:pos x="T4" y="T5"/>
                  </a:cxn>
                </a:cxnLst>
                <a:rect l="0" t="0" r="r" b="b"/>
                <a:pathLst>
                  <a:path w="888" h="590">
                    <a:moveTo>
                      <a:pt x="0" y="0"/>
                    </a:moveTo>
                    <a:lnTo>
                      <a:pt x="0" y="590"/>
                    </a:lnTo>
                    <a:lnTo>
                      <a:pt x="888" y="59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79" name="Line 2040">
                <a:extLst>
                  <a:ext uri="{FF2B5EF4-FFF2-40B4-BE49-F238E27FC236}">
                    <a16:creationId xmlns:a16="http://schemas.microsoft.com/office/drawing/2014/main" id="{9064F3DB-AAF3-4DE5-9EF5-7A6E94B6D083}"/>
                  </a:ext>
                </a:extLst>
              </p:cNvPr>
              <p:cNvSpPr>
                <a:spLocks noChangeShapeType="1"/>
              </p:cNvSpPr>
              <p:nvPr/>
            </p:nvSpPr>
            <p:spPr bwMode="auto">
              <a:xfrm flipV="1">
                <a:off x="4509910"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0" name="Line 2041">
                <a:extLst>
                  <a:ext uri="{FF2B5EF4-FFF2-40B4-BE49-F238E27FC236}">
                    <a16:creationId xmlns:a16="http://schemas.microsoft.com/office/drawing/2014/main" id="{BB20F9A7-1E55-4450-ADA5-7422AA3A121A}"/>
                  </a:ext>
                </a:extLst>
              </p:cNvPr>
              <p:cNvSpPr>
                <a:spLocks noChangeShapeType="1"/>
              </p:cNvSpPr>
              <p:nvPr/>
            </p:nvSpPr>
            <p:spPr bwMode="auto">
              <a:xfrm flipV="1">
                <a:off x="4559122"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1" name="Line 2042">
                <a:extLst>
                  <a:ext uri="{FF2B5EF4-FFF2-40B4-BE49-F238E27FC236}">
                    <a16:creationId xmlns:a16="http://schemas.microsoft.com/office/drawing/2014/main" id="{D7B75756-65AB-48B3-9383-F3398FC41FD9}"/>
                  </a:ext>
                </a:extLst>
              </p:cNvPr>
              <p:cNvSpPr>
                <a:spLocks noChangeShapeType="1"/>
              </p:cNvSpPr>
              <p:nvPr/>
            </p:nvSpPr>
            <p:spPr bwMode="auto">
              <a:xfrm flipV="1">
                <a:off x="4608335"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2" name="Line 2043">
                <a:extLst>
                  <a:ext uri="{FF2B5EF4-FFF2-40B4-BE49-F238E27FC236}">
                    <a16:creationId xmlns:a16="http://schemas.microsoft.com/office/drawing/2014/main" id="{64BF3EAB-92C9-4206-A5B1-EC0CE30284DE}"/>
                  </a:ext>
                </a:extLst>
              </p:cNvPr>
              <p:cNvSpPr>
                <a:spLocks noChangeShapeType="1"/>
              </p:cNvSpPr>
              <p:nvPr/>
            </p:nvSpPr>
            <p:spPr bwMode="auto">
              <a:xfrm flipV="1">
                <a:off x="4657547"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3" name="Line 2044">
                <a:extLst>
                  <a:ext uri="{FF2B5EF4-FFF2-40B4-BE49-F238E27FC236}">
                    <a16:creationId xmlns:a16="http://schemas.microsoft.com/office/drawing/2014/main" id="{E1E53CCA-1AB6-43DE-986D-FBA0E9D294C0}"/>
                  </a:ext>
                </a:extLst>
              </p:cNvPr>
              <p:cNvSpPr>
                <a:spLocks noChangeShapeType="1"/>
              </p:cNvSpPr>
              <p:nvPr/>
            </p:nvSpPr>
            <p:spPr bwMode="auto">
              <a:xfrm flipV="1">
                <a:off x="4740097"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4" name="Line 2045">
                <a:extLst>
                  <a:ext uri="{FF2B5EF4-FFF2-40B4-BE49-F238E27FC236}">
                    <a16:creationId xmlns:a16="http://schemas.microsoft.com/office/drawing/2014/main" id="{754DF61F-9F61-4B85-BD5D-B4E75495F875}"/>
                  </a:ext>
                </a:extLst>
              </p:cNvPr>
              <p:cNvSpPr>
                <a:spLocks noChangeShapeType="1"/>
              </p:cNvSpPr>
              <p:nvPr/>
            </p:nvSpPr>
            <p:spPr bwMode="auto">
              <a:xfrm flipV="1">
                <a:off x="4789310"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5" name="Line 2046">
                <a:extLst>
                  <a:ext uri="{FF2B5EF4-FFF2-40B4-BE49-F238E27FC236}">
                    <a16:creationId xmlns:a16="http://schemas.microsoft.com/office/drawing/2014/main" id="{DA9E80A4-9331-4E25-ACF5-9EEB7F3526B6}"/>
                  </a:ext>
                </a:extLst>
              </p:cNvPr>
              <p:cNvSpPr>
                <a:spLocks noChangeShapeType="1"/>
              </p:cNvSpPr>
              <p:nvPr/>
            </p:nvSpPr>
            <p:spPr bwMode="auto">
              <a:xfrm flipV="1">
                <a:off x="4838522"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6" name="Line 2047">
                <a:extLst>
                  <a:ext uri="{FF2B5EF4-FFF2-40B4-BE49-F238E27FC236}">
                    <a16:creationId xmlns:a16="http://schemas.microsoft.com/office/drawing/2014/main" id="{9A34630E-395C-4B09-9915-5AE7D07B5934}"/>
                  </a:ext>
                </a:extLst>
              </p:cNvPr>
              <p:cNvSpPr>
                <a:spLocks noChangeShapeType="1"/>
              </p:cNvSpPr>
              <p:nvPr/>
            </p:nvSpPr>
            <p:spPr bwMode="auto">
              <a:xfrm flipV="1">
                <a:off x="4887735"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7" name="Line 2048">
                <a:extLst>
                  <a:ext uri="{FF2B5EF4-FFF2-40B4-BE49-F238E27FC236}">
                    <a16:creationId xmlns:a16="http://schemas.microsoft.com/office/drawing/2014/main" id="{8759D95C-D1B8-4CD0-8198-94964D996A30}"/>
                  </a:ext>
                </a:extLst>
              </p:cNvPr>
              <p:cNvSpPr>
                <a:spLocks noChangeShapeType="1"/>
              </p:cNvSpPr>
              <p:nvPr/>
            </p:nvSpPr>
            <p:spPr bwMode="auto">
              <a:xfrm flipV="1">
                <a:off x="4970285"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8" name="Line 2049">
                <a:extLst>
                  <a:ext uri="{FF2B5EF4-FFF2-40B4-BE49-F238E27FC236}">
                    <a16:creationId xmlns:a16="http://schemas.microsoft.com/office/drawing/2014/main" id="{95EDC961-CE31-4C44-BE05-3BA65F042637}"/>
                  </a:ext>
                </a:extLst>
              </p:cNvPr>
              <p:cNvSpPr>
                <a:spLocks noChangeShapeType="1"/>
              </p:cNvSpPr>
              <p:nvPr/>
            </p:nvSpPr>
            <p:spPr bwMode="auto">
              <a:xfrm flipV="1">
                <a:off x="5019497"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89" name="Line 2050">
                <a:extLst>
                  <a:ext uri="{FF2B5EF4-FFF2-40B4-BE49-F238E27FC236}">
                    <a16:creationId xmlns:a16="http://schemas.microsoft.com/office/drawing/2014/main" id="{A9021FA0-28D7-4B33-AA82-5A407458AE56}"/>
                  </a:ext>
                </a:extLst>
              </p:cNvPr>
              <p:cNvSpPr>
                <a:spLocks noChangeShapeType="1"/>
              </p:cNvSpPr>
              <p:nvPr/>
            </p:nvSpPr>
            <p:spPr bwMode="auto">
              <a:xfrm flipV="1">
                <a:off x="5068710"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0" name="Line 2051">
                <a:extLst>
                  <a:ext uri="{FF2B5EF4-FFF2-40B4-BE49-F238E27FC236}">
                    <a16:creationId xmlns:a16="http://schemas.microsoft.com/office/drawing/2014/main" id="{D2D06B55-3B10-413C-9209-868880A0CE08}"/>
                  </a:ext>
                </a:extLst>
              </p:cNvPr>
              <p:cNvSpPr>
                <a:spLocks noChangeShapeType="1"/>
              </p:cNvSpPr>
              <p:nvPr/>
            </p:nvSpPr>
            <p:spPr bwMode="auto">
              <a:xfrm flipV="1">
                <a:off x="5117922" y="172005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1" name="Line 2052">
                <a:extLst>
                  <a:ext uri="{FF2B5EF4-FFF2-40B4-BE49-F238E27FC236}">
                    <a16:creationId xmlns:a16="http://schemas.microsoft.com/office/drawing/2014/main" id="{0016492E-EA1F-4BE0-A328-85A3B02FE2D8}"/>
                  </a:ext>
                </a:extLst>
              </p:cNvPr>
              <p:cNvSpPr>
                <a:spLocks noChangeShapeType="1"/>
              </p:cNvSpPr>
              <p:nvPr/>
            </p:nvSpPr>
            <p:spPr bwMode="auto">
              <a:xfrm>
                <a:off x="4465460" y="1720055"/>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2" name="Line 2053">
                <a:extLst>
                  <a:ext uri="{FF2B5EF4-FFF2-40B4-BE49-F238E27FC236}">
                    <a16:creationId xmlns:a16="http://schemas.microsoft.com/office/drawing/2014/main" id="{92D4BBE7-4701-4E57-AA46-F2F4B1558CCD}"/>
                  </a:ext>
                </a:extLst>
              </p:cNvPr>
              <p:cNvSpPr>
                <a:spLocks noChangeShapeType="1"/>
              </p:cNvSpPr>
              <p:nvPr/>
            </p:nvSpPr>
            <p:spPr bwMode="auto">
              <a:xfrm>
                <a:off x="4465460" y="1570830"/>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3" name="Line 2054">
                <a:extLst>
                  <a:ext uri="{FF2B5EF4-FFF2-40B4-BE49-F238E27FC236}">
                    <a16:creationId xmlns:a16="http://schemas.microsoft.com/office/drawing/2014/main" id="{7AEDECD4-4FA4-47F7-BB75-79013EA1A449}"/>
                  </a:ext>
                </a:extLst>
              </p:cNvPr>
              <p:cNvSpPr>
                <a:spLocks noChangeShapeType="1"/>
              </p:cNvSpPr>
              <p:nvPr/>
            </p:nvSpPr>
            <p:spPr bwMode="auto">
              <a:xfrm>
                <a:off x="4465460" y="1420018"/>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4" name="Line 2055">
                <a:extLst>
                  <a:ext uri="{FF2B5EF4-FFF2-40B4-BE49-F238E27FC236}">
                    <a16:creationId xmlns:a16="http://schemas.microsoft.com/office/drawing/2014/main" id="{538B2B7D-D3E6-4C51-A92F-825B1191B723}"/>
                  </a:ext>
                </a:extLst>
              </p:cNvPr>
              <p:cNvSpPr>
                <a:spLocks noChangeShapeType="1"/>
              </p:cNvSpPr>
              <p:nvPr/>
            </p:nvSpPr>
            <p:spPr bwMode="auto">
              <a:xfrm>
                <a:off x="4465460" y="1269205"/>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5" name="Line 2056">
                <a:extLst>
                  <a:ext uri="{FF2B5EF4-FFF2-40B4-BE49-F238E27FC236}">
                    <a16:creationId xmlns:a16="http://schemas.microsoft.com/office/drawing/2014/main" id="{944A7A79-2C86-4F16-8FF7-119DA4640DED}"/>
                  </a:ext>
                </a:extLst>
              </p:cNvPr>
              <p:cNvSpPr>
                <a:spLocks noChangeShapeType="1"/>
              </p:cNvSpPr>
              <p:nvPr/>
            </p:nvSpPr>
            <p:spPr bwMode="auto">
              <a:xfrm>
                <a:off x="4470222" y="1645443"/>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6" name="Line 2057">
                <a:extLst>
                  <a:ext uri="{FF2B5EF4-FFF2-40B4-BE49-F238E27FC236}">
                    <a16:creationId xmlns:a16="http://schemas.microsoft.com/office/drawing/2014/main" id="{89D7852C-04D8-446D-8CC0-6C9705AB2F78}"/>
                  </a:ext>
                </a:extLst>
              </p:cNvPr>
              <p:cNvSpPr>
                <a:spLocks noChangeShapeType="1"/>
              </p:cNvSpPr>
              <p:nvPr/>
            </p:nvSpPr>
            <p:spPr bwMode="auto">
              <a:xfrm>
                <a:off x="4470222" y="1494630"/>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sp>
            <p:nvSpPr>
              <p:cNvPr id="1197" name="Line 2058">
                <a:extLst>
                  <a:ext uri="{FF2B5EF4-FFF2-40B4-BE49-F238E27FC236}">
                    <a16:creationId xmlns:a16="http://schemas.microsoft.com/office/drawing/2014/main" id="{5FEA19C3-EC03-4899-A132-99E526F36836}"/>
                  </a:ext>
                </a:extLst>
              </p:cNvPr>
              <p:cNvSpPr>
                <a:spLocks noChangeShapeType="1"/>
              </p:cNvSpPr>
              <p:nvPr/>
            </p:nvSpPr>
            <p:spPr bwMode="auto">
              <a:xfrm>
                <a:off x="4470222" y="1345405"/>
                <a:ext cx="7938"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3" name="Group 722">
              <a:extLst>
                <a:ext uri="{FF2B5EF4-FFF2-40B4-BE49-F238E27FC236}">
                  <a16:creationId xmlns:a16="http://schemas.microsoft.com/office/drawing/2014/main" id="{9F9CCF01-8185-44AE-BDF5-3B977827ABB2}"/>
                </a:ext>
              </a:extLst>
            </p:cNvPr>
            <p:cNvGrpSpPr/>
            <p:nvPr/>
          </p:nvGrpSpPr>
          <p:grpSpPr>
            <a:xfrm>
              <a:off x="17002554" y="5281079"/>
              <a:ext cx="515284" cy="676673"/>
              <a:chOff x="4954410" y="1481930"/>
              <a:chExt cx="180975" cy="222250"/>
            </a:xfrm>
          </p:grpSpPr>
          <p:sp>
            <p:nvSpPr>
              <p:cNvPr id="1142" name="Oval 2059">
                <a:extLst>
                  <a:ext uri="{FF2B5EF4-FFF2-40B4-BE49-F238E27FC236}">
                    <a16:creationId xmlns:a16="http://schemas.microsoft.com/office/drawing/2014/main" id="{98B6FEE2-5CC8-43F1-A637-270A5A9B232B}"/>
                  </a:ext>
                </a:extLst>
              </p:cNvPr>
              <p:cNvSpPr>
                <a:spLocks noChangeArrowheads="1"/>
              </p:cNvSpPr>
              <p:nvPr/>
            </p:nvSpPr>
            <p:spPr bwMode="auto">
              <a:xfrm>
                <a:off x="4967110" y="166925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3" name="Oval 2060">
                <a:extLst>
                  <a:ext uri="{FF2B5EF4-FFF2-40B4-BE49-F238E27FC236}">
                    <a16:creationId xmlns:a16="http://schemas.microsoft.com/office/drawing/2014/main" id="{5E32A33C-3D7C-4B28-A8E8-AA3E74152EBB}"/>
                  </a:ext>
                </a:extLst>
              </p:cNvPr>
              <p:cNvSpPr>
                <a:spLocks noChangeArrowheads="1"/>
              </p:cNvSpPr>
              <p:nvPr/>
            </p:nvSpPr>
            <p:spPr bwMode="auto">
              <a:xfrm>
                <a:off x="4960760" y="164544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4" name="Oval 2061">
                <a:extLst>
                  <a:ext uri="{FF2B5EF4-FFF2-40B4-BE49-F238E27FC236}">
                    <a16:creationId xmlns:a16="http://schemas.microsoft.com/office/drawing/2014/main" id="{D9A709A8-B88D-4549-8E14-865E5666F4B7}"/>
                  </a:ext>
                </a:extLst>
              </p:cNvPr>
              <p:cNvSpPr>
                <a:spLocks noChangeArrowheads="1"/>
              </p:cNvSpPr>
              <p:nvPr/>
            </p:nvSpPr>
            <p:spPr bwMode="auto">
              <a:xfrm>
                <a:off x="4967110" y="165338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5" name="Oval 2062">
                <a:extLst>
                  <a:ext uri="{FF2B5EF4-FFF2-40B4-BE49-F238E27FC236}">
                    <a16:creationId xmlns:a16="http://schemas.microsoft.com/office/drawing/2014/main" id="{D1A4A454-8704-4781-B273-A1FD95B342D1}"/>
                  </a:ext>
                </a:extLst>
              </p:cNvPr>
              <p:cNvSpPr>
                <a:spLocks noChangeArrowheads="1"/>
              </p:cNvSpPr>
              <p:nvPr/>
            </p:nvSpPr>
            <p:spPr bwMode="auto">
              <a:xfrm>
                <a:off x="4963935" y="159464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6" name="Oval 2063">
                <a:extLst>
                  <a:ext uri="{FF2B5EF4-FFF2-40B4-BE49-F238E27FC236}">
                    <a16:creationId xmlns:a16="http://schemas.microsoft.com/office/drawing/2014/main" id="{550A6D22-6260-43A4-8BDA-9599937120CB}"/>
                  </a:ext>
                </a:extLst>
              </p:cNvPr>
              <p:cNvSpPr>
                <a:spLocks noChangeArrowheads="1"/>
              </p:cNvSpPr>
              <p:nvPr/>
            </p:nvSpPr>
            <p:spPr bwMode="auto">
              <a:xfrm>
                <a:off x="4954410" y="16756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7" name="Oval 2064">
                <a:extLst>
                  <a:ext uri="{FF2B5EF4-FFF2-40B4-BE49-F238E27FC236}">
                    <a16:creationId xmlns:a16="http://schemas.microsoft.com/office/drawing/2014/main" id="{802A5641-82A1-4B0D-BBD5-48BAE8BE12D4}"/>
                  </a:ext>
                </a:extLst>
              </p:cNvPr>
              <p:cNvSpPr>
                <a:spLocks noChangeArrowheads="1"/>
              </p:cNvSpPr>
              <p:nvPr/>
            </p:nvSpPr>
            <p:spPr bwMode="auto">
              <a:xfrm>
                <a:off x="4954410" y="16549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8" name="Oval 2065">
                <a:extLst>
                  <a:ext uri="{FF2B5EF4-FFF2-40B4-BE49-F238E27FC236}">
                    <a16:creationId xmlns:a16="http://schemas.microsoft.com/office/drawing/2014/main" id="{1ECC0730-CF42-4C18-8039-82FDA6A0EE85}"/>
                  </a:ext>
                </a:extLst>
              </p:cNvPr>
              <p:cNvSpPr>
                <a:spLocks noChangeArrowheads="1"/>
              </p:cNvSpPr>
              <p:nvPr/>
            </p:nvSpPr>
            <p:spPr bwMode="auto">
              <a:xfrm>
                <a:off x="4973460" y="165020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9" name="Oval 2066">
                <a:extLst>
                  <a:ext uri="{FF2B5EF4-FFF2-40B4-BE49-F238E27FC236}">
                    <a16:creationId xmlns:a16="http://schemas.microsoft.com/office/drawing/2014/main" id="{9EF5B030-93DC-42E2-8B28-BA86005D4ED5}"/>
                  </a:ext>
                </a:extLst>
              </p:cNvPr>
              <p:cNvSpPr>
                <a:spLocks noChangeArrowheads="1"/>
              </p:cNvSpPr>
              <p:nvPr/>
            </p:nvSpPr>
            <p:spPr bwMode="auto">
              <a:xfrm>
                <a:off x="4973460" y="166925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0" name="Oval 2067">
                <a:extLst>
                  <a:ext uri="{FF2B5EF4-FFF2-40B4-BE49-F238E27FC236}">
                    <a16:creationId xmlns:a16="http://schemas.microsoft.com/office/drawing/2014/main" id="{409E8C04-E4E1-40DC-B5AF-EA8F5D65F391}"/>
                  </a:ext>
                </a:extLst>
              </p:cNvPr>
              <p:cNvSpPr>
                <a:spLocks noChangeArrowheads="1"/>
              </p:cNvSpPr>
              <p:nvPr/>
            </p:nvSpPr>
            <p:spPr bwMode="auto">
              <a:xfrm>
                <a:off x="4960760" y="16676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1" name="Oval 2068">
                <a:extLst>
                  <a:ext uri="{FF2B5EF4-FFF2-40B4-BE49-F238E27FC236}">
                    <a16:creationId xmlns:a16="http://schemas.microsoft.com/office/drawing/2014/main" id="{E5C892AE-99E5-4C69-BAA9-91819D06CEF9}"/>
                  </a:ext>
                </a:extLst>
              </p:cNvPr>
              <p:cNvSpPr>
                <a:spLocks noChangeArrowheads="1"/>
              </p:cNvSpPr>
              <p:nvPr/>
            </p:nvSpPr>
            <p:spPr bwMode="auto">
              <a:xfrm>
                <a:off x="5013147" y="161528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2" name="Oval 2069">
                <a:extLst>
                  <a:ext uri="{FF2B5EF4-FFF2-40B4-BE49-F238E27FC236}">
                    <a16:creationId xmlns:a16="http://schemas.microsoft.com/office/drawing/2014/main" id="{D9318F71-5EDB-4419-90A8-66A1AB267453}"/>
                  </a:ext>
                </a:extLst>
              </p:cNvPr>
              <p:cNvSpPr>
                <a:spLocks noChangeArrowheads="1"/>
              </p:cNvSpPr>
              <p:nvPr/>
            </p:nvSpPr>
            <p:spPr bwMode="auto">
              <a:xfrm>
                <a:off x="5013147" y="1574005"/>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3" name="Oval 2070">
                <a:extLst>
                  <a:ext uri="{FF2B5EF4-FFF2-40B4-BE49-F238E27FC236}">
                    <a16:creationId xmlns:a16="http://schemas.microsoft.com/office/drawing/2014/main" id="{D4E4BC92-1547-428D-9AE6-9F75E9F672CA}"/>
                  </a:ext>
                </a:extLst>
              </p:cNvPr>
              <p:cNvSpPr>
                <a:spLocks noChangeArrowheads="1"/>
              </p:cNvSpPr>
              <p:nvPr/>
            </p:nvSpPr>
            <p:spPr bwMode="auto">
              <a:xfrm>
                <a:off x="5013147" y="151209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4" name="Oval 2071">
                <a:extLst>
                  <a:ext uri="{FF2B5EF4-FFF2-40B4-BE49-F238E27FC236}">
                    <a16:creationId xmlns:a16="http://schemas.microsoft.com/office/drawing/2014/main" id="{D4A1EEC0-2333-42E1-80AC-2432A2862C89}"/>
                  </a:ext>
                </a:extLst>
              </p:cNvPr>
              <p:cNvSpPr>
                <a:spLocks noChangeArrowheads="1"/>
              </p:cNvSpPr>
              <p:nvPr/>
            </p:nvSpPr>
            <p:spPr bwMode="auto">
              <a:xfrm>
                <a:off x="5013147" y="154384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5" name="Oval 2072">
                <a:extLst>
                  <a:ext uri="{FF2B5EF4-FFF2-40B4-BE49-F238E27FC236}">
                    <a16:creationId xmlns:a16="http://schemas.microsoft.com/office/drawing/2014/main" id="{6E728B69-E7B7-4241-9074-B1092159861D}"/>
                  </a:ext>
                </a:extLst>
              </p:cNvPr>
              <p:cNvSpPr>
                <a:spLocks noChangeArrowheads="1"/>
              </p:cNvSpPr>
              <p:nvPr/>
            </p:nvSpPr>
            <p:spPr bwMode="auto">
              <a:xfrm>
                <a:off x="5013147" y="165973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6" name="Oval 2073">
                <a:extLst>
                  <a:ext uri="{FF2B5EF4-FFF2-40B4-BE49-F238E27FC236}">
                    <a16:creationId xmlns:a16="http://schemas.microsoft.com/office/drawing/2014/main" id="{968FBF24-C081-4A85-8B05-D0EBAC647BA5}"/>
                  </a:ext>
                </a:extLst>
              </p:cNvPr>
              <p:cNvSpPr>
                <a:spLocks noChangeArrowheads="1"/>
              </p:cNvSpPr>
              <p:nvPr/>
            </p:nvSpPr>
            <p:spPr bwMode="auto">
              <a:xfrm>
                <a:off x="5013147" y="148193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7" name="Oval 2074">
                <a:extLst>
                  <a:ext uri="{FF2B5EF4-FFF2-40B4-BE49-F238E27FC236}">
                    <a16:creationId xmlns:a16="http://schemas.microsoft.com/office/drawing/2014/main" id="{5AE2B4E9-B2D7-4958-B58F-49570EA026C4}"/>
                  </a:ext>
                </a:extLst>
              </p:cNvPr>
              <p:cNvSpPr>
                <a:spLocks noChangeArrowheads="1"/>
              </p:cNvSpPr>
              <p:nvPr/>
            </p:nvSpPr>
            <p:spPr bwMode="auto">
              <a:xfrm>
                <a:off x="5003622" y="165179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8" name="Oval 2075">
                <a:extLst>
                  <a:ext uri="{FF2B5EF4-FFF2-40B4-BE49-F238E27FC236}">
                    <a16:creationId xmlns:a16="http://schemas.microsoft.com/office/drawing/2014/main" id="{B5408EB9-1B27-4956-9DAC-0E189605ECF1}"/>
                  </a:ext>
                </a:extLst>
              </p:cNvPr>
              <p:cNvSpPr>
                <a:spLocks noChangeArrowheads="1"/>
              </p:cNvSpPr>
              <p:nvPr/>
            </p:nvSpPr>
            <p:spPr bwMode="auto">
              <a:xfrm>
                <a:off x="5013147" y="167560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59" name="Oval 2076">
                <a:extLst>
                  <a:ext uri="{FF2B5EF4-FFF2-40B4-BE49-F238E27FC236}">
                    <a16:creationId xmlns:a16="http://schemas.microsoft.com/office/drawing/2014/main" id="{85F4DE96-479E-4707-BDA9-1DEC5D7DD41B}"/>
                  </a:ext>
                </a:extLst>
              </p:cNvPr>
              <p:cNvSpPr>
                <a:spLocks noChangeArrowheads="1"/>
              </p:cNvSpPr>
              <p:nvPr/>
            </p:nvSpPr>
            <p:spPr bwMode="auto">
              <a:xfrm>
                <a:off x="5022672" y="165338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0" name="Oval 2077">
                <a:extLst>
                  <a:ext uri="{FF2B5EF4-FFF2-40B4-BE49-F238E27FC236}">
                    <a16:creationId xmlns:a16="http://schemas.microsoft.com/office/drawing/2014/main" id="{CAFCCE87-945B-4DFC-BD53-030E86262103}"/>
                  </a:ext>
                </a:extLst>
              </p:cNvPr>
              <p:cNvSpPr>
                <a:spLocks noChangeArrowheads="1"/>
              </p:cNvSpPr>
              <p:nvPr/>
            </p:nvSpPr>
            <p:spPr bwMode="auto">
              <a:xfrm>
                <a:off x="5062360" y="16597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1" name="Oval 2078">
                <a:extLst>
                  <a:ext uri="{FF2B5EF4-FFF2-40B4-BE49-F238E27FC236}">
                    <a16:creationId xmlns:a16="http://schemas.microsoft.com/office/drawing/2014/main" id="{F1E2378C-53F8-454D-A766-5B52D8DD0BFD}"/>
                  </a:ext>
                </a:extLst>
              </p:cNvPr>
              <p:cNvSpPr>
                <a:spLocks noChangeArrowheads="1"/>
              </p:cNvSpPr>
              <p:nvPr/>
            </p:nvSpPr>
            <p:spPr bwMode="auto">
              <a:xfrm>
                <a:off x="5052835" y="16724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2" name="Oval 2079">
                <a:extLst>
                  <a:ext uri="{FF2B5EF4-FFF2-40B4-BE49-F238E27FC236}">
                    <a16:creationId xmlns:a16="http://schemas.microsoft.com/office/drawing/2014/main" id="{9C9217D5-5FA6-4A08-845B-A954F4924876}"/>
                  </a:ext>
                </a:extLst>
              </p:cNvPr>
              <p:cNvSpPr>
                <a:spLocks noChangeArrowheads="1"/>
              </p:cNvSpPr>
              <p:nvPr/>
            </p:nvSpPr>
            <p:spPr bwMode="auto">
              <a:xfrm>
                <a:off x="5062360" y="16121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3" name="Oval 2080">
                <a:extLst>
                  <a:ext uri="{FF2B5EF4-FFF2-40B4-BE49-F238E27FC236}">
                    <a16:creationId xmlns:a16="http://schemas.microsoft.com/office/drawing/2014/main" id="{BC80C7AD-8033-49AC-AC44-C81FE8FDC908}"/>
                  </a:ext>
                </a:extLst>
              </p:cNvPr>
              <p:cNvSpPr>
                <a:spLocks noChangeArrowheads="1"/>
              </p:cNvSpPr>
              <p:nvPr/>
            </p:nvSpPr>
            <p:spPr bwMode="auto">
              <a:xfrm>
                <a:off x="5052835" y="16295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4" name="Oval 2081">
                <a:extLst>
                  <a:ext uri="{FF2B5EF4-FFF2-40B4-BE49-F238E27FC236}">
                    <a16:creationId xmlns:a16="http://schemas.microsoft.com/office/drawing/2014/main" id="{64468F42-7B7F-4311-912F-17C78692001B}"/>
                  </a:ext>
                </a:extLst>
              </p:cNvPr>
              <p:cNvSpPr>
                <a:spLocks noChangeArrowheads="1"/>
              </p:cNvSpPr>
              <p:nvPr/>
            </p:nvSpPr>
            <p:spPr bwMode="auto">
              <a:xfrm>
                <a:off x="5071885" y="163591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5" name="Oval 2082">
                <a:extLst>
                  <a:ext uri="{FF2B5EF4-FFF2-40B4-BE49-F238E27FC236}">
                    <a16:creationId xmlns:a16="http://schemas.microsoft.com/office/drawing/2014/main" id="{2D7DEBB4-6C81-4258-BDCF-E2BF513DDCD6}"/>
                  </a:ext>
                </a:extLst>
              </p:cNvPr>
              <p:cNvSpPr>
                <a:spLocks noChangeArrowheads="1"/>
              </p:cNvSpPr>
              <p:nvPr/>
            </p:nvSpPr>
            <p:spPr bwMode="auto">
              <a:xfrm>
                <a:off x="5052835" y="164385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6" name="Oval 2083">
                <a:extLst>
                  <a:ext uri="{FF2B5EF4-FFF2-40B4-BE49-F238E27FC236}">
                    <a16:creationId xmlns:a16="http://schemas.microsoft.com/office/drawing/2014/main" id="{FC9C55B7-3CFF-4612-860D-3750065AC053}"/>
                  </a:ext>
                </a:extLst>
              </p:cNvPr>
              <p:cNvSpPr>
                <a:spLocks noChangeArrowheads="1"/>
              </p:cNvSpPr>
              <p:nvPr/>
            </p:nvSpPr>
            <p:spPr bwMode="auto">
              <a:xfrm>
                <a:off x="5062360" y="15025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7" name="Oval 2084">
                <a:extLst>
                  <a:ext uri="{FF2B5EF4-FFF2-40B4-BE49-F238E27FC236}">
                    <a16:creationId xmlns:a16="http://schemas.microsoft.com/office/drawing/2014/main" id="{9C614649-DE0F-4DE1-AE9A-51C15A6C2CA8}"/>
                  </a:ext>
                </a:extLst>
              </p:cNvPr>
              <p:cNvSpPr>
                <a:spLocks noChangeArrowheads="1"/>
              </p:cNvSpPr>
              <p:nvPr/>
            </p:nvSpPr>
            <p:spPr bwMode="auto">
              <a:xfrm>
                <a:off x="5071885" y="166925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8" name="Oval 2085">
                <a:extLst>
                  <a:ext uri="{FF2B5EF4-FFF2-40B4-BE49-F238E27FC236}">
                    <a16:creationId xmlns:a16="http://schemas.microsoft.com/office/drawing/2014/main" id="{82A418BF-57B3-4BFF-BDEB-953E3CD23579}"/>
                  </a:ext>
                </a:extLst>
              </p:cNvPr>
              <p:cNvSpPr>
                <a:spLocks noChangeArrowheads="1"/>
              </p:cNvSpPr>
              <p:nvPr/>
            </p:nvSpPr>
            <p:spPr bwMode="auto">
              <a:xfrm>
                <a:off x="5071885" y="164861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69" name="Oval 2086">
                <a:extLst>
                  <a:ext uri="{FF2B5EF4-FFF2-40B4-BE49-F238E27FC236}">
                    <a16:creationId xmlns:a16="http://schemas.microsoft.com/office/drawing/2014/main" id="{19CF75C4-0ECB-4BA2-A777-297E69879301}"/>
                  </a:ext>
                </a:extLst>
              </p:cNvPr>
              <p:cNvSpPr>
                <a:spLocks noChangeArrowheads="1"/>
              </p:cNvSpPr>
              <p:nvPr/>
            </p:nvSpPr>
            <p:spPr bwMode="auto">
              <a:xfrm>
                <a:off x="5121097" y="165338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0" name="Oval 2087">
                <a:extLst>
                  <a:ext uri="{FF2B5EF4-FFF2-40B4-BE49-F238E27FC236}">
                    <a16:creationId xmlns:a16="http://schemas.microsoft.com/office/drawing/2014/main" id="{2F7E0CE6-09A4-4A13-9772-E495F9CF47EA}"/>
                  </a:ext>
                </a:extLst>
              </p:cNvPr>
              <p:cNvSpPr>
                <a:spLocks noChangeArrowheads="1"/>
              </p:cNvSpPr>
              <p:nvPr/>
            </p:nvSpPr>
            <p:spPr bwMode="auto">
              <a:xfrm>
                <a:off x="5113160" y="166925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1" name="Oval 2088">
                <a:extLst>
                  <a:ext uri="{FF2B5EF4-FFF2-40B4-BE49-F238E27FC236}">
                    <a16:creationId xmlns:a16="http://schemas.microsoft.com/office/drawing/2014/main" id="{08F5D963-5A17-45E5-8882-E8783760674D}"/>
                  </a:ext>
                </a:extLst>
              </p:cNvPr>
              <p:cNvSpPr>
                <a:spLocks noChangeArrowheads="1"/>
              </p:cNvSpPr>
              <p:nvPr/>
            </p:nvSpPr>
            <p:spPr bwMode="auto">
              <a:xfrm>
                <a:off x="5113160" y="161686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2" name="Oval 2090">
                <a:extLst>
                  <a:ext uri="{FF2B5EF4-FFF2-40B4-BE49-F238E27FC236}">
                    <a16:creationId xmlns:a16="http://schemas.microsoft.com/office/drawing/2014/main" id="{14B31CDE-8D04-466D-BBAD-A1C881C9ED49}"/>
                  </a:ext>
                </a:extLst>
              </p:cNvPr>
              <p:cNvSpPr>
                <a:spLocks noChangeArrowheads="1"/>
              </p:cNvSpPr>
              <p:nvPr/>
            </p:nvSpPr>
            <p:spPr bwMode="auto">
              <a:xfrm>
                <a:off x="5113160" y="163909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3" name="Oval 2091">
                <a:extLst>
                  <a:ext uri="{FF2B5EF4-FFF2-40B4-BE49-F238E27FC236}">
                    <a16:creationId xmlns:a16="http://schemas.microsoft.com/office/drawing/2014/main" id="{F8CA882E-C1E0-4493-A852-C4DD2DC6A193}"/>
                  </a:ext>
                </a:extLst>
              </p:cNvPr>
              <p:cNvSpPr>
                <a:spLocks noChangeArrowheads="1"/>
              </p:cNvSpPr>
              <p:nvPr/>
            </p:nvSpPr>
            <p:spPr bwMode="auto">
              <a:xfrm>
                <a:off x="5113160" y="169148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4" name="Oval 2092">
                <a:extLst>
                  <a:ext uri="{FF2B5EF4-FFF2-40B4-BE49-F238E27FC236}">
                    <a16:creationId xmlns:a16="http://schemas.microsoft.com/office/drawing/2014/main" id="{F003B2F6-E8E5-4CF1-B1CA-E967F22632AF}"/>
                  </a:ext>
                </a:extLst>
              </p:cNvPr>
              <p:cNvSpPr>
                <a:spLocks noChangeArrowheads="1"/>
              </p:cNvSpPr>
              <p:nvPr/>
            </p:nvSpPr>
            <p:spPr bwMode="auto">
              <a:xfrm>
                <a:off x="5102047" y="16549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5" name="Oval 2093">
                <a:extLst>
                  <a:ext uri="{FF2B5EF4-FFF2-40B4-BE49-F238E27FC236}">
                    <a16:creationId xmlns:a16="http://schemas.microsoft.com/office/drawing/2014/main" id="{3B2D4AF0-B02E-462D-8A28-8FE765E30975}"/>
                  </a:ext>
                </a:extLst>
              </p:cNvPr>
              <p:cNvSpPr>
                <a:spLocks noChangeArrowheads="1"/>
              </p:cNvSpPr>
              <p:nvPr/>
            </p:nvSpPr>
            <p:spPr bwMode="auto">
              <a:xfrm>
                <a:off x="5113160" y="1499393"/>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6" name="Oval 2094">
                <a:extLst>
                  <a:ext uri="{FF2B5EF4-FFF2-40B4-BE49-F238E27FC236}">
                    <a16:creationId xmlns:a16="http://schemas.microsoft.com/office/drawing/2014/main" id="{B55D8424-91A5-4C14-8E5F-8D06D662F2AB}"/>
                  </a:ext>
                </a:extLst>
              </p:cNvPr>
              <p:cNvSpPr>
                <a:spLocks noChangeArrowheads="1"/>
              </p:cNvSpPr>
              <p:nvPr/>
            </p:nvSpPr>
            <p:spPr bwMode="auto">
              <a:xfrm>
                <a:off x="5121097" y="16676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77" name="Oval 2095">
                <a:extLst>
                  <a:ext uri="{FF2B5EF4-FFF2-40B4-BE49-F238E27FC236}">
                    <a16:creationId xmlns:a16="http://schemas.microsoft.com/office/drawing/2014/main" id="{C07D2DD6-EACB-4447-882F-5EA2A83C86DA}"/>
                  </a:ext>
                </a:extLst>
              </p:cNvPr>
              <p:cNvSpPr>
                <a:spLocks noChangeArrowheads="1"/>
              </p:cNvSpPr>
              <p:nvPr/>
            </p:nvSpPr>
            <p:spPr bwMode="auto">
              <a:xfrm>
                <a:off x="5121097" y="16343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4" name="Group 723">
              <a:extLst>
                <a:ext uri="{FF2B5EF4-FFF2-40B4-BE49-F238E27FC236}">
                  <a16:creationId xmlns:a16="http://schemas.microsoft.com/office/drawing/2014/main" id="{3A0C7EBD-1A4D-45A5-A4AB-CEF9D065E8F8}"/>
                </a:ext>
              </a:extLst>
            </p:cNvPr>
            <p:cNvGrpSpPr/>
            <p:nvPr/>
          </p:nvGrpSpPr>
          <p:grpSpPr>
            <a:xfrm>
              <a:off x="16347148" y="5010410"/>
              <a:ext cx="515284" cy="976346"/>
              <a:chOff x="4724222" y="1393030"/>
              <a:chExt cx="180975" cy="320676"/>
            </a:xfrm>
          </p:grpSpPr>
          <p:sp>
            <p:nvSpPr>
              <p:cNvPr id="1110" name="Freeform 2096">
                <a:extLst>
                  <a:ext uri="{FF2B5EF4-FFF2-40B4-BE49-F238E27FC236}">
                    <a16:creationId xmlns:a16="http://schemas.microsoft.com/office/drawing/2014/main" id="{7C901A3D-A69B-4528-AA06-9C7DBB23956F}"/>
                  </a:ext>
                </a:extLst>
              </p:cNvPr>
              <p:cNvSpPr>
                <a:spLocks/>
              </p:cNvSpPr>
              <p:nvPr/>
            </p:nvSpPr>
            <p:spPr bwMode="auto">
              <a:xfrm>
                <a:off x="4728985" y="1678780"/>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1" name="Freeform 2097">
                <a:extLst>
                  <a:ext uri="{FF2B5EF4-FFF2-40B4-BE49-F238E27FC236}">
                    <a16:creationId xmlns:a16="http://schemas.microsoft.com/office/drawing/2014/main" id="{5716B111-FEC3-4346-A506-11D0EBDC752F}"/>
                  </a:ext>
                </a:extLst>
              </p:cNvPr>
              <p:cNvSpPr>
                <a:spLocks/>
              </p:cNvSpPr>
              <p:nvPr/>
            </p:nvSpPr>
            <p:spPr bwMode="auto">
              <a:xfrm>
                <a:off x="4724222" y="169148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2" name="Freeform 2098">
                <a:extLst>
                  <a:ext uri="{FF2B5EF4-FFF2-40B4-BE49-F238E27FC236}">
                    <a16:creationId xmlns:a16="http://schemas.microsoft.com/office/drawing/2014/main" id="{02FFEB6E-69C4-4DE4-980F-34B540A3D4B3}"/>
                  </a:ext>
                </a:extLst>
              </p:cNvPr>
              <p:cNvSpPr>
                <a:spLocks/>
              </p:cNvSpPr>
              <p:nvPr/>
            </p:nvSpPr>
            <p:spPr bwMode="auto">
              <a:xfrm>
                <a:off x="4738510" y="1681955"/>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3" name="Freeform 2099">
                <a:extLst>
                  <a:ext uri="{FF2B5EF4-FFF2-40B4-BE49-F238E27FC236}">
                    <a16:creationId xmlns:a16="http://schemas.microsoft.com/office/drawing/2014/main" id="{19CAA88B-9291-4F44-8A63-AEB150E12D58}"/>
                  </a:ext>
                </a:extLst>
              </p:cNvPr>
              <p:cNvSpPr>
                <a:spLocks/>
              </p:cNvSpPr>
              <p:nvPr/>
            </p:nvSpPr>
            <p:spPr bwMode="auto">
              <a:xfrm>
                <a:off x="4730572" y="1643855"/>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4" name="Freeform 2100">
                <a:extLst>
                  <a:ext uri="{FF2B5EF4-FFF2-40B4-BE49-F238E27FC236}">
                    <a16:creationId xmlns:a16="http://schemas.microsoft.com/office/drawing/2014/main" id="{ADBDE292-F790-4F69-9F2B-67170234660D}"/>
                  </a:ext>
                </a:extLst>
              </p:cNvPr>
              <p:cNvSpPr>
                <a:spLocks/>
              </p:cNvSpPr>
              <p:nvPr/>
            </p:nvSpPr>
            <p:spPr bwMode="auto">
              <a:xfrm>
                <a:off x="4743272" y="1691480"/>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5" name="Freeform 2101">
                <a:extLst>
                  <a:ext uri="{FF2B5EF4-FFF2-40B4-BE49-F238E27FC236}">
                    <a16:creationId xmlns:a16="http://schemas.microsoft.com/office/drawing/2014/main" id="{4DF60504-DA2A-41F4-A93E-C70DCA53E70A}"/>
                  </a:ext>
                </a:extLst>
              </p:cNvPr>
              <p:cNvSpPr>
                <a:spLocks/>
              </p:cNvSpPr>
              <p:nvPr/>
            </p:nvSpPr>
            <p:spPr bwMode="auto">
              <a:xfrm>
                <a:off x="4735335" y="1647030"/>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6" name="Freeform 2102">
                <a:extLst>
                  <a:ext uri="{FF2B5EF4-FFF2-40B4-BE49-F238E27FC236}">
                    <a16:creationId xmlns:a16="http://schemas.microsoft.com/office/drawing/2014/main" id="{5288430A-0FBC-40A7-A351-F8C50615CC8B}"/>
                  </a:ext>
                </a:extLst>
              </p:cNvPr>
              <p:cNvSpPr>
                <a:spLocks/>
              </p:cNvSpPr>
              <p:nvPr/>
            </p:nvSpPr>
            <p:spPr bwMode="auto">
              <a:xfrm>
                <a:off x="4733747" y="1686718"/>
                <a:ext cx="12700"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7" name="Freeform 2103">
                <a:extLst>
                  <a:ext uri="{FF2B5EF4-FFF2-40B4-BE49-F238E27FC236}">
                    <a16:creationId xmlns:a16="http://schemas.microsoft.com/office/drawing/2014/main" id="{B4CCBE5A-CDE5-4D41-9B3A-24EF2DC7BFBF}"/>
                  </a:ext>
                </a:extLst>
              </p:cNvPr>
              <p:cNvSpPr>
                <a:spLocks/>
              </p:cNvSpPr>
              <p:nvPr/>
            </p:nvSpPr>
            <p:spPr bwMode="auto">
              <a:xfrm>
                <a:off x="4733747" y="1505743"/>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8" name="Freeform 2104">
                <a:extLst>
                  <a:ext uri="{FF2B5EF4-FFF2-40B4-BE49-F238E27FC236}">
                    <a16:creationId xmlns:a16="http://schemas.microsoft.com/office/drawing/2014/main" id="{8FCB114F-5AD3-4B4F-AFE2-255452E497D6}"/>
                  </a:ext>
                </a:extLst>
              </p:cNvPr>
              <p:cNvSpPr>
                <a:spLocks/>
              </p:cNvSpPr>
              <p:nvPr/>
            </p:nvSpPr>
            <p:spPr bwMode="auto">
              <a:xfrm>
                <a:off x="4733747" y="1621630"/>
                <a:ext cx="12700"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19" name="Freeform 2105">
                <a:extLst>
                  <a:ext uri="{FF2B5EF4-FFF2-40B4-BE49-F238E27FC236}">
                    <a16:creationId xmlns:a16="http://schemas.microsoft.com/office/drawing/2014/main" id="{B5F77894-7189-45FF-8735-A59FE0E7F69F}"/>
                  </a:ext>
                </a:extLst>
              </p:cNvPr>
              <p:cNvSpPr>
                <a:spLocks/>
              </p:cNvSpPr>
              <p:nvPr/>
            </p:nvSpPr>
            <p:spPr bwMode="auto">
              <a:xfrm>
                <a:off x="4792485" y="14851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0" name="Freeform 2106">
                <a:extLst>
                  <a:ext uri="{FF2B5EF4-FFF2-40B4-BE49-F238E27FC236}">
                    <a16:creationId xmlns:a16="http://schemas.microsoft.com/office/drawing/2014/main" id="{5464A3F1-44A7-4D6E-8BDC-9066B36E0443}"/>
                  </a:ext>
                </a:extLst>
              </p:cNvPr>
              <p:cNvSpPr>
                <a:spLocks/>
              </p:cNvSpPr>
              <p:nvPr/>
            </p:nvSpPr>
            <p:spPr bwMode="auto">
              <a:xfrm>
                <a:off x="4792485" y="1678780"/>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1" name="Freeform 2107">
                <a:extLst>
                  <a:ext uri="{FF2B5EF4-FFF2-40B4-BE49-F238E27FC236}">
                    <a16:creationId xmlns:a16="http://schemas.microsoft.com/office/drawing/2014/main" id="{1E38BF63-5B42-44B1-B24B-ABE5C189369E}"/>
                  </a:ext>
                </a:extLst>
              </p:cNvPr>
              <p:cNvSpPr>
                <a:spLocks/>
              </p:cNvSpPr>
              <p:nvPr/>
            </p:nvSpPr>
            <p:spPr bwMode="auto">
              <a:xfrm>
                <a:off x="4773435" y="16248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2" name="Freeform 2108">
                <a:extLst>
                  <a:ext uri="{FF2B5EF4-FFF2-40B4-BE49-F238E27FC236}">
                    <a16:creationId xmlns:a16="http://schemas.microsoft.com/office/drawing/2014/main" id="{631D8F60-7E40-48F0-AAD2-847BBF205BAA}"/>
                  </a:ext>
                </a:extLst>
              </p:cNvPr>
              <p:cNvSpPr>
                <a:spLocks/>
              </p:cNvSpPr>
              <p:nvPr/>
            </p:nvSpPr>
            <p:spPr bwMode="auto">
              <a:xfrm>
                <a:off x="4773435" y="168513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3" name="Freeform 2109">
                <a:extLst>
                  <a:ext uri="{FF2B5EF4-FFF2-40B4-BE49-F238E27FC236}">
                    <a16:creationId xmlns:a16="http://schemas.microsoft.com/office/drawing/2014/main" id="{D4A2825B-0419-49FA-BF24-A63DEBCA4A72}"/>
                  </a:ext>
                </a:extLst>
              </p:cNvPr>
              <p:cNvSpPr>
                <a:spLocks/>
              </p:cNvSpPr>
              <p:nvPr/>
            </p:nvSpPr>
            <p:spPr bwMode="auto">
              <a:xfrm>
                <a:off x="4773435" y="164068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4" name="Freeform 2110">
                <a:extLst>
                  <a:ext uri="{FF2B5EF4-FFF2-40B4-BE49-F238E27FC236}">
                    <a16:creationId xmlns:a16="http://schemas.microsoft.com/office/drawing/2014/main" id="{1A50300D-48C8-46E8-8C6D-77020AC89105}"/>
                  </a:ext>
                </a:extLst>
              </p:cNvPr>
              <p:cNvSpPr>
                <a:spLocks/>
              </p:cNvSpPr>
              <p:nvPr/>
            </p:nvSpPr>
            <p:spPr bwMode="auto">
              <a:xfrm>
                <a:off x="4792485" y="1637505"/>
                <a:ext cx="14288"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5" name="Freeform 2111">
                <a:extLst>
                  <a:ext uri="{FF2B5EF4-FFF2-40B4-BE49-F238E27FC236}">
                    <a16:creationId xmlns:a16="http://schemas.microsoft.com/office/drawing/2014/main" id="{CC8D9524-1A6D-457B-9257-365EFC065FFA}"/>
                  </a:ext>
                </a:extLst>
              </p:cNvPr>
              <p:cNvSpPr>
                <a:spLocks/>
              </p:cNvSpPr>
              <p:nvPr/>
            </p:nvSpPr>
            <p:spPr bwMode="auto">
              <a:xfrm>
                <a:off x="4782960" y="1393030"/>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6" name="Freeform 2112">
                <a:extLst>
                  <a:ext uri="{FF2B5EF4-FFF2-40B4-BE49-F238E27FC236}">
                    <a16:creationId xmlns:a16="http://schemas.microsoft.com/office/drawing/2014/main" id="{E17540CE-4601-4DAE-924A-6B8BD1FA9523}"/>
                  </a:ext>
                </a:extLst>
              </p:cNvPr>
              <p:cNvSpPr>
                <a:spLocks/>
              </p:cNvSpPr>
              <p:nvPr/>
            </p:nvSpPr>
            <p:spPr bwMode="auto">
              <a:xfrm>
                <a:off x="4773435" y="1497805"/>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7" name="Freeform 2113">
                <a:extLst>
                  <a:ext uri="{FF2B5EF4-FFF2-40B4-BE49-F238E27FC236}">
                    <a16:creationId xmlns:a16="http://schemas.microsoft.com/office/drawing/2014/main" id="{96AB9BD5-B381-4EC9-92E1-5DE9CE6F3B96}"/>
                  </a:ext>
                </a:extLst>
              </p:cNvPr>
              <p:cNvSpPr>
                <a:spLocks/>
              </p:cNvSpPr>
              <p:nvPr/>
            </p:nvSpPr>
            <p:spPr bwMode="auto">
              <a:xfrm>
                <a:off x="4822647" y="1699418"/>
                <a:ext cx="14288" cy="14288"/>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8" name="Freeform 2114">
                <a:extLst>
                  <a:ext uri="{FF2B5EF4-FFF2-40B4-BE49-F238E27FC236}">
                    <a16:creationId xmlns:a16="http://schemas.microsoft.com/office/drawing/2014/main" id="{3B043619-5EC8-4E96-AB36-1122ABBB39C2}"/>
                  </a:ext>
                </a:extLst>
              </p:cNvPr>
              <p:cNvSpPr>
                <a:spLocks/>
              </p:cNvSpPr>
              <p:nvPr/>
            </p:nvSpPr>
            <p:spPr bwMode="auto">
              <a:xfrm>
                <a:off x="4822647" y="1678780"/>
                <a:ext cx="14288" cy="12700"/>
              </a:xfrm>
              <a:custGeom>
                <a:avLst/>
                <a:gdLst>
                  <a:gd name="T0" fmla="*/ 0 w 17"/>
                  <a:gd name="T1" fmla="*/ 0 h 17"/>
                  <a:gd name="T2" fmla="*/ 17 w 17"/>
                  <a:gd name="T3" fmla="*/ 0 h 17"/>
                  <a:gd name="T4" fmla="*/ 8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8"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29" name="Freeform 2115">
                <a:extLst>
                  <a:ext uri="{FF2B5EF4-FFF2-40B4-BE49-F238E27FC236}">
                    <a16:creationId xmlns:a16="http://schemas.microsoft.com/office/drawing/2014/main" id="{D3013A7E-B1CB-4276-9E69-FEC7D407ED33}"/>
                  </a:ext>
                </a:extLst>
              </p:cNvPr>
              <p:cNvSpPr>
                <a:spLocks/>
              </p:cNvSpPr>
              <p:nvPr/>
            </p:nvSpPr>
            <p:spPr bwMode="auto">
              <a:xfrm>
                <a:off x="4841697" y="1674018"/>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0" name="Freeform 2116">
                <a:extLst>
                  <a:ext uri="{FF2B5EF4-FFF2-40B4-BE49-F238E27FC236}">
                    <a16:creationId xmlns:a16="http://schemas.microsoft.com/office/drawing/2014/main" id="{39BB27A8-A478-4D02-A255-B01E1044E25C}"/>
                  </a:ext>
                </a:extLst>
              </p:cNvPr>
              <p:cNvSpPr>
                <a:spLocks/>
              </p:cNvSpPr>
              <p:nvPr/>
            </p:nvSpPr>
            <p:spPr bwMode="auto">
              <a:xfrm>
                <a:off x="4841697" y="1689893"/>
                <a:ext cx="12700" cy="12700"/>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1" name="Freeform 2117">
                <a:extLst>
                  <a:ext uri="{FF2B5EF4-FFF2-40B4-BE49-F238E27FC236}">
                    <a16:creationId xmlns:a16="http://schemas.microsoft.com/office/drawing/2014/main" id="{81BE5187-822C-4F6A-B36E-7C02C3422CD2}"/>
                  </a:ext>
                </a:extLst>
              </p:cNvPr>
              <p:cNvSpPr>
                <a:spLocks/>
              </p:cNvSpPr>
              <p:nvPr/>
            </p:nvSpPr>
            <p:spPr bwMode="auto">
              <a:xfrm>
                <a:off x="4832172" y="16502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2" name="Freeform 2118">
                <a:extLst>
                  <a:ext uri="{FF2B5EF4-FFF2-40B4-BE49-F238E27FC236}">
                    <a16:creationId xmlns:a16="http://schemas.microsoft.com/office/drawing/2014/main" id="{17503438-A5C0-4654-BF6A-694072DF7AB3}"/>
                  </a:ext>
                </a:extLst>
              </p:cNvPr>
              <p:cNvSpPr>
                <a:spLocks/>
              </p:cNvSpPr>
              <p:nvPr/>
            </p:nvSpPr>
            <p:spPr bwMode="auto">
              <a:xfrm>
                <a:off x="4832172" y="1608930"/>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3" name="Freeform 2119">
                <a:extLst>
                  <a:ext uri="{FF2B5EF4-FFF2-40B4-BE49-F238E27FC236}">
                    <a16:creationId xmlns:a16="http://schemas.microsoft.com/office/drawing/2014/main" id="{EE1632E2-8ADA-4E05-BA1C-E0D17E0DDB93}"/>
                  </a:ext>
                </a:extLst>
              </p:cNvPr>
              <p:cNvSpPr>
                <a:spLocks/>
              </p:cNvSpPr>
              <p:nvPr/>
            </p:nvSpPr>
            <p:spPr bwMode="auto">
              <a:xfrm>
                <a:off x="4832172" y="1475580"/>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4" name="Freeform 2120">
                <a:extLst>
                  <a:ext uri="{FF2B5EF4-FFF2-40B4-BE49-F238E27FC236}">
                    <a16:creationId xmlns:a16="http://schemas.microsoft.com/office/drawing/2014/main" id="{608405FE-1EE9-4C23-AC13-ECB43B76B2CC}"/>
                  </a:ext>
                </a:extLst>
              </p:cNvPr>
              <p:cNvSpPr>
                <a:spLocks/>
              </p:cNvSpPr>
              <p:nvPr/>
            </p:nvSpPr>
            <p:spPr bwMode="auto">
              <a:xfrm>
                <a:off x="4892497" y="1661318"/>
                <a:ext cx="12700" cy="14288"/>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5" name="Freeform 2121">
                <a:extLst>
                  <a:ext uri="{FF2B5EF4-FFF2-40B4-BE49-F238E27FC236}">
                    <a16:creationId xmlns:a16="http://schemas.microsoft.com/office/drawing/2014/main" id="{79B4FACB-5E25-4109-9296-11AB0B8943BE}"/>
                  </a:ext>
                </a:extLst>
              </p:cNvPr>
              <p:cNvSpPr>
                <a:spLocks/>
              </p:cNvSpPr>
              <p:nvPr/>
            </p:nvSpPr>
            <p:spPr bwMode="auto">
              <a:xfrm>
                <a:off x="4892497" y="1681955"/>
                <a:ext cx="12700" cy="12700"/>
              </a:xfrm>
              <a:custGeom>
                <a:avLst/>
                <a:gdLst>
                  <a:gd name="T0" fmla="*/ 0 w 17"/>
                  <a:gd name="T1" fmla="*/ 0 h 17"/>
                  <a:gd name="T2" fmla="*/ 17 w 17"/>
                  <a:gd name="T3" fmla="*/ 0 h 17"/>
                  <a:gd name="T4" fmla="*/ 8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8"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6" name="Freeform 2122">
                <a:extLst>
                  <a:ext uri="{FF2B5EF4-FFF2-40B4-BE49-F238E27FC236}">
                    <a16:creationId xmlns:a16="http://schemas.microsoft.com/office/drawing/2014/main" id="{7D40D0CE-4609-4A6C-852B-70CB4D5C7EAD}"/>
                  </a:ext>
                </a:extLst>
              </p:cNvPr>
              <p:cNvSpPr>
                <a:spLocks/>
              </p:cNvSpPr>
              <p:nvPr/>
            </p:nvSpPr>
            <p:spPr bwMode="auto">
              <a:xfrm>
                <a:off x="4881385" y="1637505"/>
                <a:ext cx="14288"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7" name="Freeform 2123">
                <a:extLst>
                  <a:ext uri="{FF2B5EF4-FFF2-40B4-BE49-F238E27FC236}">
                    <a16:creationId xmlns:a16="http://schemas.microsoft.com/office/drawing/2014/main" id="{0BEA4F3B-0D4E-4B6C-B8B0-29E6C20B0D84}"/>
                  </a:ext>
                </a:extLst>
              </p:cNvPr>
              <p:cNvSpPr>
                <a:spLocks/>
              </p:cNvSpPr>
              <p:nvPr/>
            </p:nvSpPr>
            <p:spPr bwMode="auto">
              <a:xfrm>
                <a:off x="4873447" y="1693068"/>
                <a:ext cx="12700" cy="14288"/>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8" name="Freeform 2124">
                <a:extLst>
                  <a:ext uri="{FF2B5EF4-FFF2-40B4-BE49-F238E27FC236}">
                    <a16:creationId xmlns:a16="http://schemas.microsoft.com/office/drawing/2014/main" id="{E6A24DF0-ABF5-4A8C-A4B7-B5D8762F7F34}"/>
                  </a:ext>
                </a:extLst>
              </p:cNvPr>
              <p:cNvSpPr>
                <a:spLocks/>
              </p:cNvSpPr>
              <p:nvPr/>
            </p:nvSpPr>
            <p:spPr bwMode="auto">
              <a:xfrm>
                <a:off x="4873447" y="1661318"/>
                <a:ext cx="12700" cy="12700"/>
              </a:xfrm>
              <a:custGeom>
                <a:avLst/>
                <a:gdLst>
                  <a:gd name="T0" fmla="*/ 0 w 17"/>
                  <a:gd name="T1" fmla="*/ 0 h 17"/>
                  <a:gd name="T2" fmla="*/ 17 w 17"/>
                  <a:gd name="T3" fmla="*/ 0 h 17"/>
                  <a:gd name="T4" fmla="*/ 8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8"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39" name="Freeform 2125">
                <a:extLst>
                  <a:ext uri="{FF2B5EF4-FFF2-40B4-BE49-F238E27FC236}">
                    <a16:creationId xmlns:a16="http://schemas.microsoft.com/office/drawing/2014/main" id="{C3913F45-F6A2-41E1-82FA-DBBC46847A3F}"/>
                  </a:ext>
                </a:extLst>
              </p:cNvPr>
              <p:cNvSpPr>
                <a:spLocks/>
              </p:cNvSpPr>
              <p:nvPr/>
            </p:nvSpPr>
            <p:spPr bwMode="auto">
              <a:xfrm>
                <a:off x="4881385" y="167401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0" name="Freeform 2126">
                <a:extLst>
                  <a:ext uri="{FF2B5EF4-FFF2-40B4-BE49-F238E27FC236}">
                    <a16:creationId xmlns:a16="http://schemas.microsoft.com/office/drawing/2014/main" id="{A8D31DD3-F7AE-4706-A576-C98719B2F46B}"/>
                  </a:ext>
                </a:extLst>
              </p:cNvPr>
              <p:cNvSpPr>
                <a:spLocks/>
              </p:cNvSpPr>
              <p:nvPr/>
            </p:nvSpPr>
            <p:spPr bwMode="auto">
              <a:xfrm>
                <a:off x="4881385" y="1562893"/>
                <a:ext cx="14288"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41" name="Freeform 2127">
                <a:extLst>
                  <a:ext uri="{FF2B5EF4-FFF2-40B4-BE49-F238E27FC236}">
                    <a16:creationId xmlns:a16="http://schemas.microsoft.com/office/drawing/2014/main" id="{383D0EE1-92C7-47A5-AF47-A5504D046768}"/>
                  </a:ext>
                </a:extLst>
              </p:cNvPr>
              <p:cNvSpPr>
                <a:spLocks/>
              </p:cNvSpPr>
              <p:nvPr/>
            </p:nvSpPr>
            <p:spPr bwMode="auto">
              <a:xfrm>
                <a:off x="4873447" y="1551780"/>
                <a:ext cx="12700" cy="12700"/>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5" name="Group 724">
              <a:extLst>
                <a:ext uri="{FF2B5EF4-FFF2-40B4-BE49-F238E27FC236}">
                  <a16:creationId xmlns:a16="http://schemas.microsoft.com/office/drawing/2014/main" id="{E9A9E68F-2C70-4794-B628-E656D0EE2543}"/>
                </a:ext>
              </a:extLst>
            </p:cNvPr>
            <p:cNvGrpSpPr/>
            <p:nvPr/>
          </p:nvGrpSpPr>
          <p:grpSpPr>
            <a:xfrm>
              <a:off x="15691745" y="5498583"/>
              <a:ext cx="515284" cy="502671"/>
              <a:chOff x="4494035" y="1553368"/>
              <a:chExt cx="180975" cy="165100"/>
            </a:xfrm>
          </p:grpSpPr>
          <p:sp>
            <p:nvSpPr>
              <p:cNvPr id="1086" name="Freeform 2128">
                <a:extLst>
                  <a:ext uri="{FF2B5EF4-FFF2-40B4-BE49-F238E27FC236}">
                    <a16:creationId xmlns:a16="http://schemas.microsoft.com/office/drawing/2014/main" id="{D426A7CB-09E0-4A7A-BDFA-51A68DE4A732}"/>
                  </a:ext>
                </a:extLst>
              </p:cNvPr>
              <p:cNvSpPr>
                <a:spLocks/>
              </p:cNvSpPr>
              <p:nvPr/>
            </p:nvSpPr>
            <p:spPr bwMode="auto">
              <a:xfrm>
                <a:off x="4503560" y="1654968"/>
                <a:ext cx="12700" cy="12700"/>
              </a:xfrm>
              <a:custGeom>
                <a:avLst/>
                <a:gdLst>
                  <a:gd name="T0" fmla="*/ 9 w 17"/>
                  <a:gd name="T1" fmla="*/ 0 h 17"/>
                  <a:gd name="T2" fmla="*/ 17 w 17"/>
                  <a:gd name="T3" fmla="*/ 17 h 17"/>
                  <a:gd name="T4" fmla="*/ 0 w 17"/>
                  <a:gd name="T5" fmla="*/ 17 h 17"/>
                  <a:gd name="T6" fmla="*/ 9 w 17"/>
                  <a:gd name="T7" fmla="*/ 0 h 17"/>
                </a:gdLst>
                <a:ahLst/>
                <a:cxnLst>
                  <a:cxn ang="0">
                    <a:pos x="T0" y="T1"/>
                  </a:cxn>
                  <a:cxn ang="0">
                    <a:pos x="T2" y="T3"/>
                  </a:cxn>
                  <a:cxn ang="0">
                    <a:pos x="T4" y="T5"/>
                  </a:cxn>
                  <a:cxn ang="0">
                    <a:pos x="T6" y="T7"/>
                  </a:cxn>
                </a:cxnLst>
                <a:rect l="0" t="0" r="r" b="b"/>
                <a:pathLst>
                  <a:path w="17" h="17">
                    <a:moveTo>
                      <a:pt x="9" y="0"/>
                    </a:moveTo>
                    <a:lnTo>
                      <a:pt x="17"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7" name="Freeform 2129">
                <a:extLst>
                  <a:ext uri="{FF2B5EF4-FFF2-40B4-BE49-F238E27FC236}">
                    <a16:creationId xmlns:a16="http://schemas.microsoft.com/office/drawing/2014/main" id="{9E3E062B-51E6-4797-897C-D9F12E793D18}"/>
                  </a:ext>
                </a:extLst>
              </p:cNvPr>
              <p:cNvSpPr>
                <a:spLocks/>
              </p:cNvSpPr>
              <p:nvPr/>
            </p:nvSpPr>
            <p:spPr bwMode="auto">
              <a:xfrm>
                <a:off x="4513085" y="1693068"/>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8" name="Freeform 2130">
                <a:extLst>
                  <a:ext uri="{FF2B5EF4-FFF2-40B4-BE49-F238E27FC236}">
                    <a16:creationId xmlns:a16="http://schemas.microsoft.com/office/drawing/2014/main" id="{0D136CE1-2FF0-4462-AAC5-E66AC68728CC}"/>
                  </a:ext>
                </a:extLst>
              </p:cNvPr>
              <p:cNvSpPr>
                <a:spLocks/>
              </p:cNvSpPr>
              <p:nvPr/>
            </p:nvSpPr>
            <p:spPr bwMode="auto">
              <a:xfrm>
                <a:off x="4494035" y="1680368"/>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9" name="Freeform 2131">
                <a:extLst>
                  <a:ext uri="{FF2B5EF4-FFF2-40B4-BE49-F238E27FC236}">
                    <a16:creationId xmlns:a16="http://schemas.microsoft.com/office/drawing/2014/main" id="{FA5910CF-F68F-405E-94AF-033E2BB76828}"/>
                  </a:ext>
                </a:extLst>
              </p:cNvPr>
              <p:cNvSpPr>
                <a:spLocks/>
              </p:cNvSpPr>
              <p:nvPr/>
            </p:nvSpPr>
            <p:spPr bwMode="auto">
              <a:xfrm>
                <a:off x="4506735" y="1694655"/>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0" name="Freeform 2132">
                <a:extLst>
                  <a:ext uri="{FF2B5EF4-FFF2-40B4-BE49-F238E27FC236}">
                    <a16:creationId xmlns:a16="http://schemas.microsoft.com/office/drawing/2014/main" id="{602C0C35-7245-4B24-A131-7E534AC47A57}"/>
                  </a:ext>
                </a:extLst>
              </p:cNvPr>
              <p:cNvSpPr>
                <a:spLocks/>
              </p:cNvSpPr>
              <p:nvPr/>
            </p:nvSpPr>
            <p:spPr bwMode="auto">
              <a:xfrm>
                <a:off x="4500385" y="1685130"/>
                <a:ext cx="12700" cy="14288"/>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1" name="Freeform 2133">
                <a:extLst>
                  <a:ext uri="{FF2B5EF4-FFF2-40B4-BE49-F238E27FC236}">
                    <a16:creationId xmlns:a16="http://schemas.microsoft.com/office/drawing/2014/main" id="{91649E28-C148-4AE9-9532-7E943005A3A9}"/>
                  </a:ext>
                </a:extLst>
              </p:cNvPr>
              <p:cNvSpPr>
                <a:spLocks/>
              </p:cNvSpPr>
              <p:nvPr/>
            </p:nvSpPr>
            <p:spPr bwMode="auto">
              <a:xfrm>
                <a:off x="4494035" y="1697830"/>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2" name="Freeform 2134">
                <a:extLst>
                  <a:ext uri="{FF2B5EF4-FFF2-40B4-BE49-F238E27FC236}">
                    <a16:creationId xmlns:a16="http://schemas.microsoft.com/office/drawing/2014/main" id="{3CC27B5E-4510-4592-AFD9-5A5FD83442E3}"/>
                  </a:ext>
                </a:extLst>
              </p:cNvPr>
              <p:cNvSpPr>
                <a:spLocks/>
              </p:cNvSpPr>
              <p:nvPr/>
            </p:nvSpPr>
            <p:spPr bwMode="auto">
              <a:xfrm>
                <a:off x="4543247" y="1669255"/>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3" name="Freeform 2135">
                <a:extLst>
                  <a:ext uri="{FF2B5EF4-FFF2-40B4-BE49-F238E27FC236}">
                    <a16:creationId xmlns:a16="http://schemas.microsoft.com/office/drawing/2014/main" id="{060C5E2A-80D0-4B6C-BC2D-A2A13E29E568}"/>
                  </a:ext>
                </a:extLst>
              </p:cNvPr>
              <p:cNvSpPr>
                <a:spLocks/>
              </p:cNvSpPr>
              <p:nvPr/>
            </p:nvSpPr>
            <p:spPr bwMode="auto">
              <a:xfrm>
                <a:off x="4552772" y="1596230"/>
                <a:ext cx="12700" cy="12700"/>
              </a:xfrm>
              <a:custGeom>
                <a:avLst/>
                <a:gdLst>
                  <a:gd name="T0" fmla="*/ 9 w 17"/>
                  <a:gd name="T1" fmla="*/ 0 h 17"/>
                  <a:gd name="T2" fmla="*/ 17 w 17"/>
                  <a:gd name="T3" fmla="*/ 17 h 17"/>
                  <a:gd name="T4" fmla="*/ 0 w 17"/>
                  <a:gd name="T5" fmla="*/ 17 h 17"/>
                  <a:gd name="T6" fmla="*/ 9 w 17"/>
                  <a:gd name="T7" fmla="*/ 0 h 17"/>
                </a:gdLst>
                <a:ahLst/>
                <a:cxnLst>
                  <a:cxn ang="0">
                    <a:pos x="T0" y="T1"/>
                  </a:cxn>
                  <a:cxn ang="0">
                    <a:pos x="T2" y="T3"/>
                  </a:cxn>
                  <a:cxn ang="0">
                    <a:pos x="T4" y="T5"/>
                  </a:cxn>
                  <a:cxn ang="0">
                    <a:pos x="T6" y="T7"/>
                  </a:cxn>
                </a:cxnLst>
                <a:rect l="0" t="0" r="r" b="b"/>
                <a:pathLst>
                  <a:path w="17" h="17">
                    <a:moveTo>
                      <a:pt x="9" y="0"/>
                    </a:moveTo>
                    <a:lnTo>
                      <a:pt x="17"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4" name="Freeform 2136">
                <a:extLst>
                  <a:ext uri="{FF2B5EF4-FFF2-40B4-BE49-F238E27FC236}">
                    <a16:creationId xmlns:a16="http://schemas.microsoft.com/office/drawing/2014/main" id="{009E3915-56EE-48A4-9384-B7B8E85C0594}"/>
                  </a:ext>
                </a:extLst>
              </p:cNvPr>
              <p:cNvSpPr>
                <a:spLocks/>
              </p:cNvSpPr>
              <p:nvPr/>
            </p:nvSpPr>
            <p:spPr bwMode="auto">
              <a:xfrm>
                <a:off x="4543247" y="1553368"/>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5" name="Freeform 2137">
                <a:extLst>
                  <a:ext uri="{FF2B5EF4-FFF2-40B4-BE49-F238E27FC236}">
                    <a16:creationId xmlns:a16="http://schemas.microsoft.com/office/drawing/2014/main" id="{BD0A6DD4-E936-4AA7-AD57-C271BD6F2AC5}"/>
                  </a:ext>
                </a:extLst>
              </p:cNvPr>
              <p:cNvSpPr>
                <a:spLocks/>
              </p:cNvSpPr>
              <p:nvPr/>
            </p:nvSpPr>
            <p:spPr bwMode="auto">
              <a:xfrm>
                <a:off x="4562297" y="1564480"/>
                <a:ext cx="12700"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6" name="Freeform 2138">
                <a:extLst>
                  <a:ext uri="{FF2B5EF4-FFF2-40B4-BE49-F238E27FC236}">
                    <a16:creationId xmlns:a16="http://schemas.microsoft.com/office/drawing/2014/main" id="{144B9533-5472-468F-8C82-2E81388E507D}"/>
                  </a:ext>
                </a:extLst>
              </p:cNvPr>
              <p:cNvSpPr>
                <a:spLocks/>
              </p:cNvSpPr>
              <p:nvPr/>
            </p:nvSpPr>
            <p:spPr bwMode="auto">
              <a:xfrm>
                <a:off x="4562297" y="1681955"/>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7" name="Freeform 2139">
                <a:extLst>
                  <a:ext uri="{FF2B5EF4-FFF2-40B4-BE49-F238E27FC236}">
                    <a16:creationId xmlns:a16="http://schemas.microsoft.com/office/drawing/2014/main" id="{10E85B94-B9AA-44B4-AFCD-68F85AA45303}"/>
                  </a:ext>
                </a:extLst>
              </p:cNvPr>
              <p:cNvSpPr>
                <a:spLocks/>
              </p:cNvSpPr>
              <p:nvPr/>
            </p:nvSpPr>
            <p:spPr bwMode="auto">
              <a:xfrm>
                <a:off x="4543247" y="1689893"/>
                <a:ext cx="12700"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8" name="Freeform 2140">
                <a:extLst>
                  <a:ext uri="{FF2B5EF4-FFF2-40B4-BE49-F238E27FC236}">
                    <a16:creationId xmlns:a16="http://schemas.microsoft.com/office/drawing/2014/main" id="{4E9D5187-67C4-4428-81BB-08F3C8DB8995}"/>
                  </a:ext>
                </a:extLst>
              </p:cNvPr>
              <p:cNvSpPr>
                <a:spLocks/>
              </p:cNvSpPr>
              <p:nvPr/>
            </p:nvSpPr>
            <p:spPr bwMode="auto">
              <a:xfrm>
                <a:off x="4601985" y="1699418"/>
                <a:ext cx="12700" cy="12700"/>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99" name="Freeform 2141">
                <a:extLst>
                  <a:ext uri="{FF2B5EF4-FFF2-40B4-BE49-F238E27FC236}">
                    <a16:creationId xmlns:a16="http://schemas.microsoft.com/office/drawing/2014/main" id="{182590B1-7495-4DC5-B04E-C4B80DB271E4}"/>
                  </a:ext>
                </a:extLst>
              </p:cNvPr>
              <p:cNvSpPr>
                <a:spLocks/>
              </p:cNvSpPr>
              <p:nvPr/>
            </p:nvSpPr>
            <p:spPr bwMode="auto">
              <a:xfrm>
                <a:off x="4601985" y="1650205"/>
                <a:ext cx="12700" cy="12700"/>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0" name="Freeform 2142">
                <a:extLst>
                  <a:ext uri="{FF2B5EF4-FFF2-40B4-BE49-F238E27FC236}">
                    <a16:creationId xmlns:a16="http://schemas.microsoft.com/office/drawing/2014/main" id="{92957EB2-6706-4021-9EED-1BBCA986DAE1}"/>
                  </a:ext>
                </a:extLst>
              </p:cNvPr>
              <p:cNvSpPr>
                <a:spLocks/>
              </p:cNvSpPr>
              <p:nvPr/>
            </p:nvSpPr>
            <p:spPr bwMode="auto">
              <a:xfrm>
                <a:off x="4592460" y="1689893"/>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1" name="Freeform 2143">
                <a:extLst>
                  <a:ext uri="{FF2B5EF4-FFF2-40B4-BE49-F238E27FC236}">
                    <a16:creationId xmlns:a16="http://schemas.microsoft.com/office/drawing/2014/main" id="{A4090014-8540-462F-A6B3-B3E67CDF05D1}"/>
                  </a:ext>
                </a:extLst>
              </p:cNvPr>
              <p:cNvSpPr>
                <a:spLocks/>
              </p:cNvSpPr>
              <p:nvPr/>
            </p:nvSpPr>
            <p:spPr bwMode="auto">
              <a:xfrm>
                <a:off x="4592460" y="1704180"/>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2" name="Freeform 2144">
                <a:extLst>
                  <a:ext uri="{FF2B5EF4-FFF2-40B4-BE49-F238E27FC236}">
                    <a16:creationId xmlns:a16="http://schemas.microsoft.com/office/drawing/2014/main" id="{4F78E651-95FE-4C3C-B71A-804A3E81394A}"/>
                  </a:ext>
                </a:extLst>
              </p:cNvPr>
              <p:cNvSpPr>
                <a:spLocks/>
              </p:cNvSpPr>
              <p:nvPr/>
            </p:nvSpPr>
            <p:spPr bwMode="auto">
              <a:xfrm>
                <a:off x="4611510" y="1702593"/>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3" name="Freeform 2145">
                <a:extLst>
                  <a:ext uri="{FF2B5EF4-FFF2-40B4-BE49-F238E27FC236}">
                    <a16:creationId xmlns:a16="http://schemas.microsoft.com/office/drawing/2014/main" id="{26DF3842-9547-41AC-B9BD-4A4103D83122}"/>
                  </a:ext>
                </a:extLst>
              </p:cNvPr>
              <p:cNvSpPr>
                <a:spLocks/>
              </p:cNvSpPr>
              <p:nvPr/>
            </p:nvSpPr>
            <p:spPr bwMode="auto">
              <a:xfrm>
                <a:off x="4611510" y="1686718"/>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4" name="Freeform 2146">
                <a:extLst>
                  <a:ext uri="{FF2B5EF4-FFF2-40B4-BE49-F238E27FC236}">
                    <a16:creationId xmlns:a16="http://schemas.microsoft.com/office/drawing/2014/main" id="{4C9AB140-467B-4463-A6E6-061105B735B8}"/>
                  </a:ext>
                </a:extLst>
              </p:cNvPr>
              <p:cNvSpPr>
                <a:spLocks/>
              </p:cNvSpPr>
              <p:nvPr/>
            </p:nvSpPr>
            <p:spPr bwMode="auto">
              <a:xfrm>
                <a:off x="4655960" y="1670843"/>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5" name="Freeform 2147">
                <a:extLst>
                  <a:ext uri="{FF2B5EF4-FFF2-40B4-BE49-F238E27FC236}">
                    <a16:creationId xmlns:a16="http://schemas.microsoft.com/office/drawing/2014/main" id="{FE4A04BB-6C24-49B4-AF12-A5B9F36F606A}"/>
                  </a:ext>
                </a:extLst>
              </p:cNvPr>
              <p:cNvSpPr>
                <a:spLocks/>
              </p:cNvSpPr>
              <p:nvPr/>
            </p:nvSpPr>
            <p:spPr bwMode="auto">
              <a:xfrm>
                <a:off x="4646435" y="1672430"/>
                <a:ext cx="12700" cy="12700"/>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6" name="Freeform 2148">
                <a:extLst>
                  <a:ext uri="{FF2B5EF4-FFF2-40B4-BE49-F238E27FC236}">
                    <a16:creationId xmlns:a16="http://schemas.microsoft.com/office/drawing/2014/main" id="{BDD17B3E-99A2-4691-A72F-8358F29CF02B}"/>
                  </a:ext>
                </a:extLst>
              </p:cNvPr>
              <p:cNvSpPr>
                <a:spLocks/>
              </p:cNvSpPr>
              <p:nvPr/>
            </p:nvSpPr>
            <p:spPr bwMode="auto">
              <a:xfrm>
                <a:off x="4641672" y="1686718"/>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7" name="Freeform 2149">
                <a:extLst>
                  <a:ext uri="{FF2B5EF4-FFF2-40B4-BE49-F238E27FC236}">
                    <a16:creationId xmlns:a16="http://schemas.microsoft.com/office/drawing/2014/main" id="{EE7E0FA8-93A7-4F38-937F-69B8466A6E38}"/>
                  </a:ext>
                </a:extLst>
              </p:cNvPr>
              <p:cNvSpPr>
                <a:spLocks/>
              </p:cNvSpPr>
              <p:nvPr/>
            </p:nvSpPr>
            <p:spPr bwMode="auto">
              <a:xfrm>
                <a:off x="4660722" y="1697830"/>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8" name="Freeform 2150">
                <a:extLst>
                  <a:ext uri="{FF2B5EF4-FFF2-40B4-BE49-F238E27FC236}">
                    <a16:creationId xmlns:a16="http://schemas.microsoft.com/office/drawing/2014/main" id="{95AC0A29-DE3D-4926-A8FB-C1D232A6509A}"/>
                  </a:ext>
                </a:extLst>
              </p:cNvPr>
              <p:cNvSpPr>
                <a:spLocks/>
              </p:cNvSpPr>
              <p:nvPr/>
            </p:nvSpPr>
            <p:spPr bwMode="auto">
              <a:xfrm>
                <a:off x="4641672" y="170259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109" name="Freeform 2151">
                <a:extLst>
                  <a:ext uri="{FF2B5EF4-FFF2-40B4-BE49-F238E27FC236}">
                    <a16:creationId xmlns:a16="http://schemas.microsoft.com/office/drawing/2014/main" id="{60C1E8EB-BB56-4190-9ACB-05EAB87D2D9E}"/>
                  </a:ext>
                </a:extLst>
              </p:cNvPr>
              <p:cNvSpPr>
                <a:spLocks/>
              </p:cNvSpPr>
              <p:nvPr/>
            </p:nvSpPr>
            <p:spPr bwMode="auto">
              <a:xfrm>
                <a:off x="4651197" y="1691480"/>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6" name="Group 725">
              <a:extLst>
                <a:ext uri="{FF2B5EF4-FFF2-40B4-BE49-F238E27FC236}">
                  <a16:creationId xmlns:a16="http://schemas.microsoft.com/office/drawing/2014/main" id="{DC2B0C75-C3C9-4ADB-B34B-BF2B332D187E}"/>
                </a:ext>
              </a:extLst>
            </p:cNvPr>
            <p:cNvGrpSpPr/>
            <p:nvPr/>
          </p:nvGrpSpPr>
          <p:grpSpPr>
            <a:xfrm>
              <a:off x="14024637" y="7141932"/>
              <a:ext cx="515287" cy="1024676"/>
              <a:chOff x="4060647" y="2093118"/>
              <a:chExt cx="180976" cy="336550"/>
            </a:xfrm>
          </p:grpSpPr>
          <p:sp>
            <p:nvSpPr>
              <p:cNvPr id="1050" name="Oval 2152">
                <a:extLst>
                  <a:ext uri="{FF2B5EF4-FFF2-40B4-BE49-F238E27FC236}">
                    <a16:creationId xmlns:a16="http://schemas.microsoft.com/office/drawing/2014/main" id="{68EAA248-622B-4690-9007-2B12E5C4915F}"/>
                  </a:ext>
                </a:extLst>
              </p:cNvPr>
              <p:cNvSpPr>
                <a:spLocks noChangeArrowheads="1"/>
              </p:cNvSpPr>
              <p:nvPr/>
            </p:nvSpPr>
            <p:spPr bwMode="auto">
              <a:xfrm>
                <a:off x="4070172" y="235981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1" name="Oval 2153">
                <a:extLst>
                  <a:ext uri="{FF2B5EF4-FFF2-40B4-BE49-F238E27FC236}">
                    <a16:creationId xmlns:a16="http://schemas.microsoft.com/office/drawing/2014/main" id="{55A4D92D-06C6-4622-9DAB-3ED7B05DC4E6}"/>
                  </a:ext>
                </a:extLst>
              </p:cNvPr>
              <p:cNvSpPr>
                <a:spLocks noChangeArrowheads="1"/>
              </p:cNvSpPr>
              <p:nvPr/>
            </p:nvSpPr>
            <p:spPr bwMode="auto">
              <a:xfrm>
                <a:off x="4079697" y="231378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2" name="Oval 2154">
                <a:extLst>
                  <a:ext uri="{FF2B5EF4-FFF2-40B4-BE49-F238E27FC236}">
                    <a16:creationId xmlns:a16="http://schemas.microsoft.com/office/drawing/2014/main" id="{11B210A4-0DF3-4BD8-89B6-135D019C603F}"/>
                  </a:ext>
                </a:extLst>
              </p:cNvPr>
              <p:cNvSpPr>
                <a:spLocks noChangeArrowheads="1"/>
              </p:cNvSpPr>
              <p:nvPr/>
            </p:nvSpPr>
            <p:spPr bwMode="auto">
              <a:xfrm>
                <a:off x="4060647" y="23915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3" name="Oval 2155">
                <a:extLst>
                  <a:ext uri="{FF2B5EF4-FFF2-40B4-BE49-F238E27FC236}">
                    <a16:creationId xmlns:a16="http://schemas.microsoft.com/office/drawing/2014/main" id="{B942B67F-23C7-42EF-B8D7-E9E0D2C31776}"/>
                  </a:ext>
                </a:extLst>
              </p:cNvPr>
              <p:cNvSpPr>
                <a:spLocks noChangeArrowheads="1"/>
              </p:cNvSpPr>
              <p:nvPr/>
            </p:nvSpPr>
            <p:spPr bwMode="auto">
              <a:xfrm>
                <a:off x="4079697" y="234235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4" name="Oval 2156">
                <a:extLst>
                  <a:ext uri="{FF2B5EF4-FFF2-40B4-BE49-F238E27FC236}">
                    <a16:creationId xmlns:a16="http://schemas.microsoft.com/office/drawing/2014/main" id="{B7B2E5D0-0180-4456-9BA9-947B05A49329}"/>
                  </a:ext>
                </a:extLst>
              </p:cNvPr>
              <p:cNvSpPr>
                <a:spLocks noChangeArrowheads="1"/>
              </p:cNvSpPr>
              <p:nvPr/>
            </p:nvSpPr>
            <p:spPr bwMode="auto">
              <a:xfrm>
                <a:off x="4060647" y="230901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5" name="Oval 2157">
                <a:extLst>
                  <a:ext uri="{FF2B5EF4-FFF2-40B4-BE49-F238E27FC236}">
                    <a16:creationId xmlns:a16="http://schemas.microsoft.com/office/drawing/2014/main" id="{77A7D9B8-0CBE-4066-BF6C-709E2ECCF6A3}"/>
                  </a:ext>
                </a:extLst>
              </p:cNvPr>
              <p:cNvSpPr>
                <a:spLocks noChangeArrowheads="1"/>
              </p:cNvSpPr>
              <p:nvPr/>
            </p:nvSpPr>
            <p:spPr bwMode="auto">
              <a:xfrm>
                <a:off x="4079697" y="238204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6" name="Oval 2158">
                <a:extLst>
                  <a:ext uri="{FF2B5EF4-FFF2-40B4-BE49-F238E27FC236}">
                    <a16:creationId xmlns:a16="http://schemas.microsoft.com/office/drawing/2014/main" id="{94FEBF5F-660B-45A9-A621-64A1A283042B}"/>
                  </a:ext>
                </a:extLst>
              </p:cNvPr>
              <p:cNvSpPr>
                <a:spLocks noChangeArrowheads="1"/>
              </p:cNvSpPr>
              <p:nvPr/>
            </p:nvSpPr>
            <p:spPr bwMode="auto">
              <a:xfrm>
                <a:off x="4079697" y="229790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7" name="Oval 2159">
                <a:extLst>
                  <a:ext uri="{FF2B5EF4-FFF2-40B4-BE49-F238E27FC236}">
                    <a16:creationId xmlns:a16="http://schemas.microsoft.com/office/drawing/2014/main" id="{0F50058F-4462-4089-9324-3E2D60EF732F}"/>
                  </a:ext>
                </a:extLst>
              </p:cNvPr>
              <p:cNvSpPr>
                <a:spLocks noChangeArrowheads="1"/>
              </p:cNvSpPr>
              <p:nvPr/>
            </p:nvSpPr>
            <p:spPr bwMode="auto">
              <a:xfrm>
                <a:off x="4070172" y="216773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8" name="Oval 2160">
                <a:extLst>
                  <a:ext uri="{FF2B5EF4-FFF2-40B4-BE49-F238E27FC236}">
                    <a16:creationId xmlns:a16="http://schemas.microsoft.com/office/drawing/2014/main" id="{46C154B7-EAA8-48B7-8791-6D131C3DA858}"/>
                  </a:ext>
                </a:extLst>
              </p:cNvPr>
              <p:cNvSpPr>
                <a:spLocks noChangeArrowheads="1"/>
              </p:cNvSpPr>
              <p:nvPr/>
            </p:nvSpPr>
            <p:spPr bwMode="auto">
              <a:xfrm>
                <a:off x="4060647" y="233918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59" name="Oval 2161">
                <a:extLst>
                  <a:ext uri="{FF2B5EF4-FFF2-40B4-BE49-F238E27FC236}">
                    <a16:creationId xmlns:a16="http://schemas.microsoft.com/office/drawing/2014/main" id="{C4C90447-50E6-4F78-B046-16552F6D4E65}"/>
                  </a:ext>
                </a:extLst>
              </p:cNvPr>
              <p:cNvSpPr>
                <a:spLocks noChangeArrowheads="1"/>
              </p:cNvSpPr>
              <p:nvPr/>
            </p:nvSpPr>
            <p:spPr bwMode="auto">
              <a:xfrm>
                <a:off x="4128910" y="23661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0" name="Oval 2162">
                <a:extLst>
                  <a:ext uri="{FF2B5EF4-FFF2-40B4-BE49-F238E27FC236}">
                    <a16:creationId xmlns:a16="http://schemas.microsoft.com/office/drawing/2014/main" id="{A0933485-319B-4948-890D-E86A8F47CB6D}"/>
                  </a:ext>
                </a:extLst>
              </p:cNvPr>
              <p:cNvSpPr>
                <a:spLocks noChangeArrowheads="1"/>
              </p:cNvSpPr>
              <p:nvPr/>
            </p:nvSpPr>
            <p:spPr bwMode="auto">
              <a:xfrm>
                <a:off x="4119385" y="2093118"/>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1" name="Oval 2163">
                <a:extLst>
                  <a:ext uri="{FF2B5EF4-FFF2-40B4-BE49-F238E27FC236}">
                    <a16:creationId xmlns:a16="http://schemas.microsoft.com/office/drawing/2014/main" id="{9EE810BD-8108-4723-86A5-8A5987DD0B0A}"/>
                  </a:ext>
                </a:extLst>
              </p:cNvPr>
              <p:cNvSpPr>
                <a:spLocks noChangeArrowheads="1"/>
              </p:cNvSpPr>
              <p:nvPr/>
            </p:nvSpPr>
            <p:spPr bwMode="auto">
              <a:xfrm>
                <a:off x="4119385" y="2388393"/>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2" name="Oval 2164">
                <a:extLst>
                  <a:ext uri="{FF2B5EF4-FFF2-40B4-BE49-F238E27FC236}">
                    <a16:creationId xmlns:a16="http://schemas.microsoft.com/office/drawing/2014/main" id="{1859F22B-AEFC-4FF2-BF3B-2635FFD4EB2D}"/>
                  </a:ext>
                </a:extLst>
              </p:cNvPr>
              <p:cNvSpPr>
                <a:spLocks noChangeArrowheads="1"/>
              </p:cNvSpPr>
              <p:nvPr/>
            </p:nvSpPr>
            <p:spPr bwMode="auto">
              <a:xfrm>
                <a:off x="4119385" y="227091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3" name="Oval 2165">
                <a:extLst>
                  <a:ext uri="{FF2B5EF4-FFF2-40B4-BE49-F238E27FC236}">
                    <a16:creationId xmlns:a16="http://schemas.microsoft.com/office/drawing/2014/main" id="{2E34CABA-10F2-4D3F-9E7F-57B3EA20A50D}"/>
                  </a:ext>
                </a:extLst>
              </p:cNvPr>
              <p:cNvSpPr>
                <a:spLocks noChangeArrowheads="1"/>
              </p:cNvSpPr>
              <p:nvPr/>
            </p:nvSpPr>
            <p:spPr bwMode="auto">
              <a:xfrm>
                <a:off x="4119385" y="212486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4" name="Oval 2166">
                <a:extLst>
                  <a:ext uri="{FF2B5EF4-FFF2-40B4-BE49-F238E27FC236}">
                    <a16:creationId xmlns:a16="http://schemas.microsoft.com/office/drawing/2014/main" id="{DF813FF3-1F90-491E-BA09-3E64041FB959}"/>
                  </a:ext>
                </a:extLst>
              </p:cNvPr>
              <p:cNvSpPr>
                <a:spLocks noChangeArrowheads="1"/>
              </p:cNvSpPr>
              <p:nvPr/>
            </p:nvSpPr>
            <p:spPr bwMode="auto">
              <a:xfrm>
                <a:off x="4119385" y="2367755"/>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5" name="Oval 2167">
                <a:extLst>
                  <a:ext uri="{FF2B5EF4-FFF2-40B4-BE49-F238E27FC236}">
                    <a16:creationId xmlns:a16="http://schemas.microsoft.com/office/drawing/2014/main" id="{643EE423-7E88-48EA-A190-0F783A39C828}"/>
                  </a:ext>
                </a:extLst>
              </p:cNvPr>
              <p:cNvSpPr>
                <a:spLocks noChangeArrowheads="1"/>
              </p:cNvSpPr>
              <p:nvPr/>
            </p:nvSpPr>
            <p:spPr bwMode="auto">
              <a:xfrm>
                <a:off x="4119385" y="228520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6" name="Oval 2168">
                <a:extLst>
                  <a:ext uri="{FF2B5EF4-FFF2-40B4-BE49-F238E27FC236}">
                    <a16:creationId xmlns:a16="http://schemas.microsoft.com/office/drawing/2014/main" id="{DE7861E1-C491-4305-B431-04CFFD8C2F2B}"/>
                  </a:ext>
                </a:extLst>
              </p:cNvPr>
              <p:cNvSpPr>
                <a:spLocks noChangeArrowheads="1"/>
              </p:cNvSpPr>
              <p:nvPr/>
            </p:nvSpPr>
            <p:spPr bwMode="auto">
              <a:xfrm>
                <a:off x="4119385" y="214233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7" name="Oval 2169">
                <a:extLst>
                  <a:ext uri="{FF2B5EF4-FFF2-40B4-BE49-F238E27FC236}">
                    <a16:creationId xmlns:a16="http://schemas.microsoft.com/office/drawing/2014/main" id="{98CBE225-6FB5-40A4-9297-A7017AE7D4BC}"/>
                  </a:ext>
                </a:extLst>
              </p:cNvPr>
              <p:cNvSpPr>
                <a:spLocks noChangeArrowheads="1"/>
              </p:cNvSpPr>
              <p:nvPr/>
            </p:nvSpPr>
            <p:spPr bwMode="auto">
              <a:xfrm>
                <a:off x="4109860" y="23661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8" name="Oval 2170">
                <a:extLst>
                  <a:ext uri="{FF2B5EF4-FFF2-40B4-BE49-F238E27FC236}">
                    <a16:creationId xmlns:a16="http://schemas.microsoft.com/office/drawing/2014/main" id="{3F4520E4-AF86-4E13-BD77-CCC03FAB5C12}"/>
                  </a:ext>
                </a:extLst>
              </p:cNvPr>
              <p:cNvSpPr>
                <a:spLocks noChangeArrowheads="1"/>
              </p:cNvSpPr>
              <p:nvPr/>
            </p:nvSpPr>
            <p:spPr bwMode="auto">
              <a:xfrm>
                <a:off x="4178122" y="23868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69" name="Oval 2171">
                <a:extLst>
                  <a:ext uri="{FF2B5EF4-FFF2-40B4-BE49-F238E27FC236}">
                    <a16:creationId xmlns:a16="http://schemas.microsoft.com/office/drawing/2014/main" id="{1E34D053-0B01-4EA7-9F00-7FD7B341E07E}"/>
                  </a:ext>
                </a:extLst>
              </p:cNvPr>
              <p:cNvSpPr>
                <a:spLocks noChangeArrowheads="1"/>
              </p:cNvSpPr>
              <p:nvPr/>
            </p:nvSpPr>
            <p:spPr bwMode="auto">
              <a:xfrm>
                <a:off x="4168597" y="2316955"/>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0" name="Oval 2172">
                <a:extLst>
                  <a:ext uri="{FF2B5EF4-FFF2-40B4-BE49-F238E27FC236}">
                    <a16:creationId xmlns:a16="http://schemas.microsoft.com/office/drawing/2014/main" id="{E7F2DF4B-FC36-496E-8FAB-61CD5D58D11B}"/>
                  </a:ext>
                </a:extLst>
              </p:cNvPr>
              <p:cNvSpPr>
                <a:spLocks noChangeArrowheads="1"/>
              </p:cNvSpPr>
              <p:nvPr/>
            </p:nvSpPr>
            <p:spPr bwMode="auto">
              <a:xfrm>
                <a:off x="4168597" y="241538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1" name="Oval 2173">
                <a:extLst>
                  <a:ext uri="{FF2B5EF4-FFF2-40B4-BE49-F238E27FC236}">
                    <a16:creationId xmlns:a16="http://schemas.microsoft.com/office/drawing/2014/main" id="{18D2D4BE-5F91-4E3F-B9FB-801F31149ED8}"/>
                  </a:ext>
                </a:extLst>
              </p:cNvPr>
              <p:cNvSpPr>
                <a:spLocks noChangeArrowheads="1"/>
              </p:cNvSpPr>
              <p:nvPr/>
            </p:nvSpPr>
            <p:spPr bwMode="auto">
              <a:xfrm>
                <a:off x="4168597" y="234553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2" name="Oval 2174">
                <a:extLst>
                  <a:ext uri="{FF2B5EF4-FFF2-40B4-BE49-F238E27FC236}">
                    <a16:creationId xmlns:a16="http://schemas.microsoft.com/office/drawing/2014/main" id="{EFBFBE4A-1928-4CBF-9E06-0248A8F6B75D}"/>
                  </a:ext>
                </a:extLst>
              </p:cNvPr>
              <p:cNvSpPr>
                <a:spLocks noChangeArrowheads="1"/>
              </p:cNvSpPr>
              <p:nvPr/>
            </p:nvSpPr>
            <p:spPr bwMode="auto">
              <a:xfrm>
                <a:off x="4168597" y="224393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3" name="Oval 2175">
                <a:extLst>
                  <a:ext uri="{FF2B5EF4-FFF2-40B4-BE49-F238E27FC236}">
                    <a16:creationId xmlns:a16="http://schemas.microsoft.com/office/drawing/2014/main" id="{2CA50D2C-95CB-4902-9565-C701F48706DC}"/>
                  </a:ext>
                </a:extLst>
              </p:cNvPr>
              <p:cNvSpPr>
                <a:spLocks noChangeArrowheads="1"/>
              </p:cNvSpPr>
              <p:nvPr/>
            </p:nvSpPr>
            <p:spPr bwMode="auto">
              <a:xfrm>
                <a:off x="4159072" y="23741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4" name="Oval 2176">
                <a:extLst>
                  <a:ext uri="{FF2B5EF4-FFF2-40B4-BE49-F238E27FC236}">
                    <a16:creationId xmlns:a16="http://schemas.microsoft.com/office/drawing/2014/main" id="{C0F12E5E-FE4F-40CE-B891-D65337705352}"/>
                  </a:ext>
                </a:extLst>
              </p:cNvPr>
              <p:cNvSpPr>
                <a:spLocks noChangeArrowheads="1"/>
              </p:cNvSpPr>
              <p:nvPr/>
            </p:nvSpPr>
            <p:spPr bwMode="auto">
              <a:xfrm>
                <a:off x="4168597" y="229155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5" name="Oval 2177">
                <a:extLst>
                  <a:ext uri="{FF2B5EF4-FFF2-40B4-BE49-F238E27FC236}">
                    <a16:creationId xmlns:a16="http://schemas.microsoft.com/office/drawing/2014/main" id="{1831DF93-48D2-4341-9EEF-68416E321A51}"/>
                  </a:ext>
                </a:extLst>
              </p:cNvPr>
              <p:cNvSpPr>
                <a:spLocks noChangeArrowheads="1"/>
              </p:cNvSpPr>
              <p:nvPr/>
            </p:nvSpPr>
            <p:spPr bwMode="auto">
              <a:xfrm>
                <a:off x="4168597" y="219789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6" name="Oval 2178">
                <a:extLst>
                  <a:ext uri="{FF2B5EF4-FFF2-40B4-BE49-F238E27FC236}">
                    <a16:creationId xmlns:a16="http://schemas.microsoft.com/office/drawing/2014/main" id="{9953EC69-3D3A-42A2-9DEB-45DC70EB9417}"/>
                  </a:ext>
                </a:extLst>
              </p:cNvPr>
              <p:cNvSpPr>
                <a:spLocks noChangeArrowheads="1"/>
              </p:cNvSpPr>
              <p:nvPr/>
            </p:nvSpPr>
            <p:spPr bwMode="auto">
              <a:xfrm>
                <a:off x="4178122" y="23661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7" name="Oval 2179">
                <a:extLst>
                  <a:ext uri="{FF2B5EF4-FFF2-40B4-BE49-F238E27FC236}">
                    <a16:creationId xmlns:a16="http://schemas.microsoft.com/office/drawing/2014/main" id="{79857D73-DA4D-4D8C-951B-F8A1DDCE6A93}"/>
                  </a:ext>
                </a:extLst>
              </p:cNvPr>
              <p:cNvSpPr>
                <a:spLocks noChangeArrowheads="1"/>
              </p:cNvSpPr>
              <p:nvPr/>
            </p:nvSpPr>
            <p:spPr bwMode="auto">
              <a:xfrm>
                <a:off x="4217810" y="239791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8" name="Oval 2180">
                <a:extLst>
                  <a:ext uri="{FF2B5EF4-FFF2-40B4-BE49-F238E27FC236}">
                    <a16:creationId xmlns:a16="http://schemas.microsoft.com/office/drawing/2014/main" id="{FFB42A5C-9032-4C12-A386-C7D19A638DCF}"/>
                  </a:ext>
                </a:extLst>
              </p:cNvPr>
              <p:cNvSpPr>
                <a:spLocks noChangeArrowheads="1"/>
              </p:cNvSpPr>
              <p:nvPr/>
            </p:nvSpPr>
            <p:spPr bwMode="auto">
              <a:xfrm>
                <a:off x="4217810" y="233600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79" name="Oval 2181">
                <a:extLst>
                  <a:ext uri="{FF2B5EF4-FFF2-40B4-BE49-F238E27FC236}">
                    <a16:creationId xmlns:a16="http://schemas.microsoft.com/office/drawing/2014/main" id="{3E26E342-AA84-49D6-A065-48D73C7BC49F}"/>
                  </a:ext>
                </a:extLst>
              </p:cNvPr>
              <p:cNvSpPr>
                <a:spLocks noChangeArrowheads="1"/>
              </p:cNvSpPr>
              <p:nvPr/>
            </p:nvSpPr>
            <p:spPr bwMode="auto">
              <a:xfrm>
                <a:off x="4217810" y="241379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0" name="Oval 2182">
                <a:extLst>
                  <a:ext uri="{FF2B5EF4-FFF2-40B4-BE49-F238E27FC236}">
                    <a16:creationId xmlns:a16="http://schemas.microsoft.com/office/drawing/2014/main" id="{E3DE1A2B-C39E-43CE-8814-9C610432CC24}"/>
                  </a:ext>
                </a:extLst>
              </p:cNvPr>
              <p:cNvSpPr>
                <a:spLocks noChangeArrowheads="1"/>
              </p:cNvSpPr>
              <p:nvPr/>
            </p:nvSpPr>
            <p:spPr bwMode="auto">
              <a:xfrm>
                <a:off x="4208285" y="233759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1" name="Oval 2183">
                <a:extLst>
                  <a:ext uri="{FF2B5EF4-FFF2-40B4-BE49-F238E27FC236}">
                    <a16:creationId xmlns:a16="http://schemas.microsoft.com/office/drawing/2014/main" id="{7CB4D386-0CB2-426A-AE5C-ED249F6A4A35}"/>
                  </a:ext>
                </a:extLst>
              </p:cNvPr>
              <p:cNvSpPr>
                <a:spLocks noChangeArrowheads="1"/>
              </p:cNvSpPr>
              <p:nvPr/>
            </p:nvSpPr>
            <p:spPr bwMode="auto">
              <a:xfrm>
                <a:off x="4217810" y="228520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2" name="Oval 2184">
                <a:extLst>
                  <a:ext uri="{FF2B5EF4-FFF2-40B4-BE49-F238E27FC236}">
                    <a16:creationId xmlns:a16="http://schemas.microsoft.com/office/drawing/2014/main" id="{65954A7A-DC23-42B9-B35A-3E6890068AAE}"/>
                  </a:ext>
                </a:extLst>
              </p:cNvPr>
              <p:cNvSpPr>
                <a:spLocks noChangeArrowheads="1"/>
              </p:cNvSpPr>
              <p:nvPr/>
            </p:nvSpPr>
            <p:spPr bwMode="auto">
              <a:xfrm>
                <a:off x="4217810" y="238045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3" name="Oval 2185">
                <a:extLst>
                  <a:ext uri="{FF2B5EF4-FFF2-40B4-BE49-F238E27FC236}">
                    <a16:creationId xmlns:a16="http://schemas.microsoft.com/office/drawing/2014/main" id="{834BB33D-6F20-45E7-A1B0-CD4E0986B57D}"/>
                  </a:ext>
                </a:extLst>
              </p:cNvPr>
              <p:cNvSpPr>
                <a:spLocks noChangeArrowheads="1"/>
              </p:cNvSpPr>
              <p:nvPr/>
            </p:nvSpPr>
            <p:spPr bwMode="auto">
              <a:xfrm>
                <a:off x="4227335" y="233759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4" name="Oval 2186">
                <a:extLst>
                  <a:ext uri="{FF2B5EF4-FFF2-40B4-BE49-F238E27FC236}">
                    <a16:creationId xmlns:a16="http://schemas.microsoft.com/office/drawing/2014/main" id="{ACA30E3F-7BDF-4C36-BE03-49696F38645A}"/>
                  </a:ext>
                </a:extLst>
              </p:cNvPr>
              <p:cNvSpPr>
                <a:spLocks noChangeArrowheads="1"/>
              </p:cNvSpPr>
              <p:nvPr/>
            </p:nvSpPr>
            <p:spPr bwMode="auto">
              <a:xfrm>
                <a:off x="4217810" y="21756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85" name="Oval 2187">
                <a:extLst>
                  <a:ext uri="{FF2B5EF4-FFF2-40B4-BE49-F238E27FC236}">
                    <a16:creationId xmlns:a16="http://schemas.microsoft.com/office/drawing/2014/main" id="{52D796BA-700A-40D2-A8B5-CF4E87E9C28B}"/>
                  </a:ext>
                </a:extLst>
              </p:cNvPr>
              <p:cNvSpPr>
                <a:spLocks noChangeArrowheads="1"/>
              </p:cNvSpPr>
              <p:nvPr/>
            </p:nvSpPr>
            <p:spPr bwMode="auto">
              <a:xfrm>
                <a:off x="4217810" y="236140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7" name="Group 726">
              <a:extLst>
                <a:ext uri="{FF2B5EF4-FFF2-40B4-BE49-F238E27FC236}">
                  <a16:creationId xmlns:a16="http://schemas.microsoft.com/office/drawing/2014/main" id="{0768ED55-4B42-4BC0-989F-BD463350649B}"/>
                </a:ext>
              </a:extLst>
            </p:cNvPr>
            <p:cNvGrpSpPr/>
            <p:nvPr/>
          </p:nvGrpSpPr>
          <p:grpSpPr>
            <a:xfrm>
              <a:off x="13369234" y="7576936"/>
              <a:ext cx="515284" cy="589672"/>
              <a:chOff x="3830460" y="2235993"/>
              <a:chExt cx="180975" cy="193675"/>
            </a:xfrm>
          </p:grpSpPr>
          <p:sp>
            <p:nvSpPr>
              <p:cNvPr id="1016" name="Freeform 2188">
                <a:extLst>
                  <a:ext uri="{FF2B5EF4-FFF2-40B4-BE49-F238E27FC236}">
                    <a16:creationId xmlns:a16="http://schemas.microsoft.com/office/drawing/2014/main" id="{0D6A3E89-8A8C-45A4-B54C-16E7C0A8362C}"/>
                  </a:ext>
                </a:extLst>
              </p:cNvPr>
              <p:cNvSpPr>
                <a:spLocks/>
              </p:cNvSpPr>
              <p:nvPr/>
            </p:nvSpPr>
            <p:spPr bwMode="auto">
              <a:xfrm>
                <a:off x="3830460" y="2355055"/>
                <a:ext cx="12700"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7" name="Freeform 2189">
                <a:extLst>
                  <a:ext uri="{FF2B5EF4-FFF2-40B4-BE49-F238E27FC236}">
                    <a16:creationId xmlns:a16="http://schemas.microsoft.com/office/drawing/2014/main" id="{C1F1D255-B3A8-4447-9E8E-0E76EA12AB3F}"/>
                  </a:ext>
                </a:extLst>
              </p:cNvPr>
              <p:cNvSpPr>
                <a:spLocks/>
              </p:cNvSpPr>
              <p:nvPr/>
            </p:nvSpPr>
            <p:spPr bwMode="auto">
              <a:xfrm>
                <a:off x="3849510" y="2356643"/>
                <a:ext cx="12700" cy="12700"/>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8" name="Freeform 2190">
                <a:extLst>
                  <a:ext uri="{FF2B5EF4-FFF2-40B4-BE49-F238E27FC236}">
                    <a16:creationId xmlns:a16="http://schemas.microsoft.com/office/drawing/2014/main" id="{AB593D36-238A-4548-9F11-CFEC4DAA7DB1}"/>
                  </a:ext>
                </a:extLst>
              </p:cNvPr>
              <p:cNvSpPr>
                <a:spLocks/>
              </p:cNvSpPr>
              <p:nvPr/>
            </p:nvSpPr>
            <p:spPr bwMode="auto">
              <a:xfrm>
                <a:off x="3849510" y="2410618"/>
                <a:ext cx="12700" cy="12700"/>
              </a:xfrm>
              <a:custGeom>
                <a:avLst/>
                <a:gdLst>
                  <a:gd name="T0" fmla="*/ 0 w 17"/>
                  <a:gd name="T1" fmla="*/ 0 h 17"/>
                  <a:gd name="T2" fmla="*/ 17 w 17"/>
                  <a:gd name="T3" fmla="*/ 0 h 17"/>
                  <a:gd name="T4" fmla="*/ 8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8"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9" name="Freeform 2191">
                <a:extLst>
                  <a:ext uri="{FF2B5EF4-FFF2-40B4-BE49-F238E27FC236}">
                    <a16:creationId xmlns:a16="http://schemas.microsoft.com/office/drawing/2014/main" id="{ABA96787-897D-4A1A-8F9A-2B856D537F65}"/>
                  </a:ext>
                </a:extLst>
              </p:cNvPr>
              <p:cNvSpPr>
                <a:spLocks/>
              </p:cNvSpPr>
              <p:nvPr/>
            </p:nvSpPr>
            <p:spPr bwMode="auto">
              <a:xfrm>
                <a:off x="3839985" y="2286793"/>
                <a:ext cx="12700" cy="12700"/>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0" name="Freeform 2192">
                <a:extLst>
                  <a:ext uri="{FF2B5EF4-FFF2-40B4-BE49-F238E27FC236}">
                    <a16:creationId xmlns:a16="http://schemas.microsoft.com/office/drawing/2014/main" id="{47AAABA4-0E91-47C7-B3C3-6F9799310D69}"/>
                  </a:ext>
                </a:extLst>
              </p:cNvPr>
              <p:cNvSpPr>
                <a:spLocks/>
              </p:cNvSpPr>
              <p:nvPr/>
            </p:nvSpPr>
            <p:spPr bwMode="auto">
              <a:xfrm>
                <a:off x="3839985" y="2262980"/>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1" name="Freeform 2193">
                <a:extLst>
                  <a:ext uri="{FF2B5EF4-FFF2-40B4-BE49-F238E27FC236}">
                    <a16:creationId xmlns:a16="http://schemas.microsoft.com/office/drawing/2014/main" id="{A397B362-19B3-43BA-8E60-35B690C832D0}"/>
                  </a:ext>
                </a:extLst>
              </p:cNvPr>
              <p:cNvSpPr>
                <a:spLocks/>
              </p:cNvSpPr>
              <p:nvPr/>
            </p:nvSpPr>
            <p:spPr bwMode="auto">
              <a:xfrm>
                <a:off x="3830460" y="2410618"/>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2" name="Freeform 2194">
                <a:extLst>
                  <a:ext uri="{FF2B5EF4-FFF2-40B4-BE49-F238E27FC236}">
                    <a16:creationId xmlns:a16="http://schemas.microsoft.com/office/drawing/2014/main" id="{7A25A135-C4D1-4226-9CEA-D8B4CE805307}"/>
                  </a:ext>
                </a:extLst>
              </p:cNvPr>
              <p:cNvSpPr>
                <a:spLocks/>
              </p:cNvSpPr>
              <p:nvPr/>
            </p:nvSpPr>
            <p:spPr bwMode="auto">
              <a:xfrm>
                <a:off x="3839985" y="2347118"/>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3" name="Freeform 2195">
                <a:extLst>
                  <a:ext uri="{FF2B5EF4-FFF2-40B4-BE49-F238E27FC236}">
                    <a16:creationId xmlns:a16="http://schemas.microsoft.com/office/drawing/2014/main" id="{9CD6DC55-D7DD-417E-807F-6099B4965EE9}"/>
                  </a:ext>
                </a:extLst>
              </p:cNvPr>
              <p:cNvSpPr>
                <a:spLocks/>
              </p:cNvSpPr>
              <p:nvPr/>
            </p:nvSpPr>
            <p:spPr bwMode="auto">
              <a:xfrm>
                <a:off x="3839985" y="2399505"/>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4" name="Freeform 2196">
                <a:extLst>
                  <a:ext uri="{FF2B5EF4-FFF2-40B4-BE49-F238E27FC236}">
                    <a16:creationId xmlns:a16="http://schemas.microsoft.com/office/drawing/2014/main" id="{A7A84817-15AE-46FC-9127-C9D6E3051487}"/>
                  </a:ext>
                </a:extLst>
              </p:cNvPr>
              <p:cNvSpPr>
                <a:spLocks/>
              </p:cNvSpPr>
              <p:nvPr/>
            </p:nvSpPr>
            <p:spPr bwMode="auto">
              <a:xfrm>
                <a:off x="3849510" y="2394743"/>
                <a:ext cx="12700" cy="12700"/>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5" name="Freeform 2197">
                <a:extLst>
                  <a:ext uri="{FF2B5EF4-FFF2-40B4-BE49-F238E27FC236}">
                    <a16:creationId xmlns:a16="http://schemas.microsoft.com/office/drawing/2014/main" id="{0B9A1C24-182B-4712-A4BC-7B9C91F66EA1}"/>
                  </a:ext>
                </a:extLst>
              </p:cNvPr>
              <p:cNvSpPr>
                <a:spLocks/>
              </p:cNvSpPr>
              <p:nvPr/>
            </p:nvSpPr>
            <p:spPr bwMode="auto">
              <a:xfrm>
                <a:off x="3889197" y="2321718"/>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6" name="Freeform 2198">
                <a:extLst>
                  <a:ext uri="{FF2B5EF4-FFF2-40B4-BE49-F238E27FC236}">
                    <a16:creationId xmlns:a16="http://schemas.microsoft.com/office/drawing/2014/main" id="{4F950CA8-4AA2-4079-B97F-343A1F48391A}"/>
                  </a:ext>
                </a:extLst>
              </p:cNvPr>
              <p:cNvSpPr>
                <a:spLocks/>
              </p:cNvSpPr>
              <p:nvPr/>
            </p:nvSpPr>
            <p:spPr bwMode="auto">
              <a:xfrm>
                <a:off x="3879672" y="230425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7" name="Freeform 2199">
                <a:extLst>
                  <a:ext uri="{FF2B5EF4-FFF2-40B4-BE49-F238E27FC236}">
                    <a16:creationId xmlns:a16="http://schemas.microsoft.com/office/drawing/2014/main" id="{B89FC89A-A1AB-4BF9-8FC5-4A0C2D25D7E3}"/>
                  </a:ext>
                </a:extLst>
              </p:cNvPr>
              <p:cNvSpPr>
                <a:spLocks/>
              </p:cNvSpPr>
              <p:nvPr/>
            </p:nvSpPr>
            <p:spPr bwMode="auto">
              <a:xfrm>
                <a:off x="3889197" y="2291555"/>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8" name="Freeform 2200">
                <a:extLst>
                  <a:ext uri="{FF2B5EF4-FFF2-40B4-BE49-F238E27FC236}">
                    <a16:creationId xmlns:a16="http://schemas.microsoft.com/office/drawing/2014/main" id="{66E7FF13-9E67-404E-9AEB-0BB4C0B6F42C}"/>
                  </a:ext>
                </a:extLst>
              </p:cNvPr>
              <p:cNvSpPr>
                <a:spLocks/>
              </p:cNvSpPr>
              <p:nvPr/>
            </p:nvSpPr>
            <p:spPr bwMode="auto">
              <a:xfrm>
                <a:off x="3898722" y="2299493"/>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29" name="Freeform 2201">
                <a:extLst>
                  <a:ext uri="{FF2B5EF4-FFF2-40B4-BE49-F238E27FC236}">
                    <a16:creationId xmlns:a16="http://schemas.microsoft.com/office/drawing/2014/main" id="{2E18F518-B8A0-49F7-80DC-AF83A3E2E56A}"/>
                  </a:ext>
                </a:extLst>
              </p:cNvPr>
              <p:cNvSpPr>
                <a:spLocks/>
              </p:cNvSpPr>
              <p:nvPr/>
            </p:nvSpPr>
            <p:spPr bwMode="auto">
              <a:xfrm>
                <a:off x="3889197" y="2416968"/>
                <a:ext cx="12700" cy="12700"/>
              </a:xfrm>
              <a:custGeom>
                <a:avLst/>
                <a:gdLst>
                  <a:gd name="T0" fmla="*/ 0 w 17"/>
                  <a:gd name="T1" fmla="*/ 0 h 17"/>
                  <a:gd name="T2" fmla="*/ 17 w 17"/>
                  <a:gd name="T3" fmla="*/ 0 h 17"/>
                  <a:gd name="T4" fmla="*/ 9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0" name="Freeform 2202">
                <a:extLst>
                  <a:ext uri="{FF2B5EF4-FFF2-40B4-BE49-F238E27FC236}">
                    <a16:creationId xmlns:a16="http://schemas.microsoft.com/office/drawing/2014/main" id="{5574BD52-5A89-4DBD-A91A-55D1A355DB5A}"/>
                  </a:ext>
                </a:extLst>
              </p:cNvPr>
              <p:cNvSpPr>
                <a:spLocks/>
              </p:cNvSpPr>
              <p:nvPr/>
            </p:nvSpPr>
            <p:spPr bwMode="auto">
              <a:xfrm>
                <a:off x="3879672" y="2282030"/>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1" name="Freeform 2203">
                <a:extLst>
                  <a:ext uri="{FF2B5EF4-FFF2-40B4-BE49-F238E27FC236}">
                    <a16:creationId xmlns:a16="http://schemas.microsoft.com/office/drawing/2014/main" id="{F63B45D5-C403-4819-9610-650105777446}"/>
                  </a:ext>
                </a:extLst>
              </p:cNvPr>
              <p:cNvSpPr>
                <a:spLocks/>
              </p:cNvSpPr>
              <p:nvPr/>
            </p:nvSpPr>
            <p:spPr bwMode="auto">
              <a:xfrm>
                <a:off x="3889197" y="2358230"/>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2" name="Freeform 2204">
                <a:extLst>
                  <a:ext uri="{FF2B5EF4-FFF2-40B4-BE49-F238E27FC236}">
                    <a16:creationId xmlns:a16="http://schemas.microsoft.com/office/drawing/2014/main" id="{FBD6D543-7EED-406A-92A1-5A445CA0CE58}"/>
                  </a:ext>
                </a:extLst>
              </p:cNvPr>
              <p:cNvSpPr>
                <a:spLocks/>
              </p:cNvSpPr>
              <p:nvPr/>
            </p:nvSpPr>
            <p:spPr bwMode="auto">
              <a:xfrm>
                <a:off x="3889197" y="2380455"/>
                <a:ext cx="12700" cy="12700"/>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3" name="Freeform 2205">
                <a:extLst>
                  <a:ext uri="{FF2B5EF4-FFF2-40B4-BE49-F238E27FC236}">
                    <a16:creationId xmlns:a16="http://schemas.microsoft.com/office/drawing/2014/main" id="{D83B9F9F-6054-420F-B790-AACD2B27ABBC}"/>
                  </a:ext>
                </a:extLst>
              </p:cNvPr>
              <p:cNvSpPr>
                <a:spLocks/>
              </p:cNvSpPr>
              <p:nvPr/>
            </p:nvSpPr>
            <p:spPr bwMode="auto">
              <a:xfrm>
                <a:off x="3947935" y="23233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4" name="Freeform 2206">
                <a:extLst>
                  <a:ext uri="{FF2B5EF4-FFF2-40B4-BE49-F238E27FC236}">
                    <a16:creationId xmlns:a16="http://schemas.microsoft.com/office/drawing/2014/main" id="{7BD82C84-4181-446B-89FB-C1D75BBD2E8A}"/>
                  </a:ext>
                </a:extLst>
              </p:cNvPr>
              <p:cNvSpPr>
                <a:spLocks/>
              </p:cNvSpPr>
              <p:nvPr/>
            </p:nvSpPr>
            <p:spPr bwMode="auto">
              <a:xfrm>
                <a:off x="3928885" y="23360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5" name="Freeform 2207">
                <a:extLst>
                  <a:ext uri="{FF2B5EF4-FFF2-40B4-BE49-F238E27FC236}">
                    <a16:creationId xmlns:a16="http://schemas.microsoft.com/office/drawing/2014/main" id="{9E89FF0A-BB7E-40E7-80A2-4F735548176A}"/>
                  </a:ext>
                </a:extLst>
              </p:cNvPr>
              <p:cNvSpPr>
                <a:spLocks/>
              </p:cNvSpPr>
              <p:nvPr/>
            </p:nvSpPr>
            <p:spPr bwMode="auto">
              <a:xfrm>
                <a:off x="3928885" y="2410618"/>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6" name="Freeform 2208">
                <a:extLst>
                  <a:ext uri="{FF2B5EF4-FFF2-40B4-BE49-F238E27FC236}">
                    <a16:creationId xmlns:a16="http://schemas.microsoft.com/office/drawing/2014/main" id="{ED5D5D10-5121-4EF0-ADB6-F873237632C0}"/>
                  </a:ext>
                </a:extLst>
              </p:cNvPr>
              <p:cNvSpPr>
                <a:spLocks/>
              </p:cNvSpPr>
              <p:nvPr/>
            </p:nvSpPr>
            <p:spPr bwMode="auto">
              <a:xfrm>
                <a:off x="3947935" y="228996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7" name="Freeform 2209">
                <a:extLst>
                  <a:ext uri="{FF2B5EF4-FFF2-40B4-BE49-F238E27FC236}">
                    <a16:creationId xmlns:a16="http://schemas.microsoft.com/office/drawing/2014/main" id="{80B3CA42-CCD9-4EB6-B4AD-0682F24009C3}"/>
                  </a:ext>
                </a:extLst>
              </p:cNvPr>
              <p:cNvSpPr>
                <a:spLocks/>
              </p:cNvSpPr>
              <p:nvPr/>
            </p:nvSpPr>
            <p:spPr bwMode="auto">
              <a:xfrm>
                <a:off x="3928885" y="229314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8" name="Freeform 2210">
                <a:extLst>
                  <a:ext uri="{FF2B5EF4-FFF2-40B4-BE49-F238E27FC236}">
                    <a16:creationId xmlns:a16="http://schemas.microsoft.com/office/drawing/2014/main" id="{7A6F0617-4F52-4667-AD80-5E23C67C0104}"/>
                  </a:ext>
                </a:extLst>
              </p:cNvPr>
              <p:cNvSpPr>
                <a:spLocks/>
              </p:cNvSpPr>
              <p:nvPr/>
            </p:nvSpPr>
            <p:spPr bwMode="auto">
              <a:xfrm>
                <a:off x="3947935" y="240585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39" name="Freeform 2211">
                <a:extLst>
                  <a:ext uri="{FF2B5EF4-FFF2-40B4-BE49-F238E27FC236}">
                    <a16:creationId xmlns:a16="http://schemas.microsoft.com/office/drawing/2014/main" id="{E2CA3406-D25E-47A4-A0FE-40F2BD6DC0EE}"/>
                  </a:ext>
                </a:extLst>
              </p:cNvPr>
              <p:cNvSpPr>
                <a:spLocks/>
              </p:cNvSpPr>
              <p:nvPr/>
            </p:nvSpPr>
            <p:spPr bwMode="auto">
              <a:xfrm>
                <a:off x="3928885" y="239156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0" name="Freeform 2212">
                <a:extLst>
                  <a:ext uri="{FF2B5EF4-FFF2-40B4-BE49-F238E27FC236}">
                    <a16:creationId xmlns:a16="http://schemas.microsoft.com/office/drawing/2014/main" id="{19E9EA81-4560-4B16-AB31-C225F372FCEA}"/>
                  </a:ext>
                </a:extLst>
              </p:cNvPr>
              <p:cNvSpPr>
                <a:spLocks/>
              </p:cNvSpPr>
              <p:nvPr/>
            </p:nvSpPr>
            <p:spPr bwMode="auto">
              <a:xfrm>
                <a:off x="3947935" y="238839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1" name="Freeform 2213">
                <a:extLst>
                  <a:ext uri="{FF2B5EF4-FFF2-40B4-BE49-F238E27FC236}">
                    <a16:creationId xmlns:a16="http://schemas.microsoft.com/office/drawing/2014/main" id="{3DA47379-E2BA-4589-88D3-6C3B1A2CF137}"/>
                  </a:ext>
                </a:extLst>
              </p:cNvPr>
              <p:cNvSpPr>
                <a:spLocks/>
              </p:cNvSpPr>
              <p:nvPr/>
            </p:nvSpPr>
            <p:spPr bwMode="auto">
              <a:xfrm>
                <a:off x="3987622" y="2235993"/>
                <a:ext cx="14288"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2" name="Freeform 2214">
                <a:extLst>
                  <a:ext uri="{FF2B5EF4-FFF2-40B4-BE49-F238E27FC236}">
                    <a16:creationId xmlns:a16="http://schemas.microsoft.com/office/drawing/2014/main" id="{75B321DE-4E20-4727-BED8-72DB45EA4247}"/>
                  </a:ext>
                </a:extLst>
              </p:cNvPr>
              <p:cNvSpPr>
                <a:spLocks/>
              </p:cNvSpPr>
              <p:nvPr/>
            </p:nvSpPr>
            <p:spPr bwMode="auto">
              <a:xfrm>
                <a:off x="3987622" y="2343943"/>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3" name="Freeform 2215">
                <a:extLst>
                  <a:ext uri="{FF2B5EF4-FFF2-40B4-BE49-F238E27FC236}">
                    <a16:creationId xmlns:a16="http://schemas.microsoft.com/office/drawing/2014/main" id="{5E03982B-2A56-456A-9FBB-5C8F5D6EA167}"/>
                  </a:ext>
                </a:extLst>
              </p:cNvPr>
              <p:cNvSpPr>
                <a:spLocks/>
              </p:cNvSpPr>
              <p:nvPr/>
            </p:nvSpPr>
            <p:spPr bwMode="auto">
              <a:xfrm>
                <a:off x="3978097" y="2410618"/>
                <a:ext cx="14288" cy="12700"/>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4" name="Freeform 2216">
                <a:extLst>
                  <a:ext uri="{FF2B5EF4-FFF2-40B4-BE49-F238E27FC236}">
                    <a16:creationId xmlns:a16="http://schemas.microsoft.com/office/drawing/2014/main" id="{78BFD7F8-5C6A-4467-B39E-6BF15AC8BBCA}"/>
                  </a:ext>
                </a:extLst>
              </p:cNvPr>
              <p:cNvSpPr>
                <a:spLocks/>
              </p:cNvSpPr>
              <p:nvPr/>
            </p:nvSpPr>
            <p:spPr bwMode="auto">
              <a:xfrm>
                <a:off x="3987622" y="2270918"/>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5" name="Freeform 2217">
                <a:extLst>
                  <a:ext uri="{FF2B5EF4-FFF2-40B4-BE49-F238E27FC236}">
                    <a16:creationId xmlns:a16="http://schemas.microsoft.com/office/drawing/2014/main" id="{CD056675-0301-479B-A497-16C04AE50BC1}"/>
                  </a:ext>
                </a:extLst>
              </p:cNvPr>
              <p:cNvSpPr>
                <a:spLocks/>
              </p:cNvSpPr>
              <p:nvPr/>
            </p:nvSpPr>
            <p:spPr bwMode="auto">
              <a:xfrm>
                <a:off x="3987622" y="2296318"/>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6" name="Freeform 2218">
                <a:extLst>
                  <a:ext uri="{FF2B5EF4-FFF2-40B4-BE49-F238E27FC236}">
                    <a16:creationId xmlns:a16="http://schemas.microsoft.com/office/drawing/2014/main" id="{AD5AE0EF-7EAB-43F3-AD5C-E9F626F55692}"/>
                  </a:ext>
                </a:extLst>
              </p:cNvPr>
              <p:cNvSpPr>
                <a:spLocks/>
              </p:cNvSpPr>
              <p:nvPr/>
            </p:nvSpPr>
            <p:spPr bwMode="auto">
              <a:xfrm>
                <a:off x="3990797" y="2407443"/>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7" name="Freeform 2219">
                <a:extLst>
                  <a:ext uri="{FF2B5EF4-FFF2-40B4-BE49-F238E27FC236}">
                    <a16:creationId xmlns:a16="http://schemas.microsoft.com/office/drawing/2014/main" id="{61CED9AD-C4AF-4B34-A57E-B241BFB4DC0C}"/>
                  </a:ext>
                </a:extLst>
              </p:cNvPr>
              <p:cNvSpPr>
                <a:spLocks/>
              </p:cNvSpPr>
              <p:nvPr/>
            </p:nvSpPr>
            <p:spPr bwMode="auto">
              <a:xfrm>
                <a:off x="3987622" y="237093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8" name="Freeform 2220">
                <a:extLst>
                  <a:ext uri="{FF2B5EF4-FFF2-40B4-BE49-F238E27FC236}">
                    <a16:creationId xmlns:a16="http://schemas.microsoft.com/office/drawing/2014/main" id="{AC4E816E-1676-43EB-B445-CED819ABA804}"/>
                  </a:ext>
                </a:extLst>
              </p:cNvPr>
              <p:cNvSpPr>
                <a:spLocks/>
              </p:cNvSpPr>
              <p:nvPr/>
            </p:nvSpPr>
            <p:spPr bwMode="auto">
              <a:xfrm>
                <a:off x="3997147" y="240109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49" name="Freeform 2221">
                <a:extLst>
                  <a:ext uri="{FF2B5EF4-FFF2-40B4-BE49-F238E27FC236}">
                    <a16:creationId xmlns:a16="http://schemas.microsoft.com/office/drawing/2014/main" id="{4CCCCD5B-10EC-4671-AB99-AEE35CD0222B}"/>
                  </a:ext>
                </a:extLst>
              </p:cNvPr>
              <p:cNvSpPr>
                <a:spLocks/>
              </p:cNvSpPr>
              <p:nvPr/>
            </p:nvSpPr>
            <p:spPr bwMode="auto">
              <a:xfrm>
                <a:off x="3984447" y="2397918"/>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8" name="Group 727">
              <a:extLst>
                <a:ext uri="{FF2B5EF4-FFF2-40B4-BE49-F238E27FC236}">
                  <a16:creationId xmlns:a16="http://schemas.microsoft.com/office/drawing/2014/main" id="{54D33975-DDAC-43E3-BF32-AAFC5A79E537}"/>
                </a:ext>
              </a:extLst>
            </p:cNvPr>
            <p:cNvGrpSpPr/>
            <p:nvPr/>
          </p:nvGrpSpPr>
          <p:grpSpPr>
            <a:xfrm>
              <a:off x="12713828" y="7721937"/>
              <a:ext cx="515287" cy="410839"/>
              <a:chOff x="3600272" y="2283618"/>
              <a:chExt cx="180976" cy="134938"/>
            </a:xfrm>
          </p:grpSpPr>
          <p:sp>
            <p:nvSpPr>
              <p:cNvPr id="994" name="Freeform 2222">
                <a:extLst>
                  <a:ext uri="{FF2B5EF4-FFF2-40B4-BE49-F238E27FC236}">
                    <a16:creationId xmlns:a16="http://schemas.microsoft.com/office/drawing/2014/main" id="{F5D3AC7C-1F43-4725-8D68-B4D8026E5530}"/>
                  </a:ext>
                </a:extLst>
              </p:cNvPr>
              <p:cNvSpPr>
                <a:spLocks/>
              </p:cNvSpPr>
              <p:nvPr/>
            </p:nvSpPr>
            <p:spPr bwMode="auto">
              <a:xfrm>
                <a:off x="3612972" y="2389980"/>
                <a:ext cx="12700" cy="12700"/>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5" name="Freeform 2223">
                <a:extLst>
                  <a:ext uri="{FF2B5EF4-FFF2-40B4-BE49-F238E27FC236}">
                    <a16:creationId xmlns:a16="http://schemas.microsoft.com/office/drawing/2014/main" id="{A3723EA5-CD71-43A1-BCA7-A57A5339E5F2}"/>
                  </a:ext>
                </a:extLst>
              </p:cNvPr>
              <p:cNvSpPr>
                <a:spLocks/>
              </p:cNvSpPr>
              <p:nvPr/>
            </p:nvSpPr>
            <p:spPr bwMode="auto">
              <a:xfrm>
                <a:off x="3619322" y="2388393"/>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6" name="Freeform 2224">
                <a:extLst>
                  <a:ext uri="{FF2B5EF4-FFF2-40B4-BE49-F238E27FC236}">
                    <a16:creationId xmlns:a16="http://schemas.microsoft.com/office/drawing/2014/main" id="{506CE309-2C13-4900-98B1-A6B61A9E7DEF}"/>
                  </a:ext>
                </a:extLst>
              </p:cNvPr>
              <p:cNvSpPr>
                <a:spLocks/>
              </p:cNvSpPr>
              <p:nvPr/>
            </p:nvSpPr>
            <p:spPr bwMode="auto">
              <a:xfrm>
                <a:off x="3600272" y="2385218"/>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7" name="Freeform 2225">
                <a:extLst>
                  <a:ext uri="{FF2B5EF4-FFF2-40B4-BE49-F238E27FC236}">
                    <a16:creationId xmlns:a16="http://schemas.microsoft.com/office/drawing/2014/main" id="{49F05704-08E7-4B2B-9A13-45B38A313AD9}"/>
                  </a:ext>
                </a:extLst>
              </p:cNvPr>
              <p:cNvSpPr>
                <a:spLocks/>
              </p:cNvSpPr>
              <p:nvPr/>
            </p:nvSpPr>
            <p:spPr bwMode="auto">
              <a:xfrm>
                <a:off x="3606622" y="2378868"/>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8" name="Freeform 2226">
                <a:extLst>
                  <a:ext uri="{FF2B5EF4-FFF2-40B4-BE49-F238E27FC236}">
                    <a16:creationId xmlns:a16="http://schemas.microsoft.com/office/drawing/2014/main" id="{4B5B78C3-3BD9-4A8C-85FC-31565E46FB5F}"/>
                  </a:ext>
                </a:extLst>
              </p:cNvPr>
              <p:cNvSpPr>
                <a:spLocks/>
              </p:cNvSpPr>
              <p:nvPr/>
            </p:nvSpPr>
            <p:spPr bwMode="auto">
              <a:xfrm>
                <a:off x="3600272" y="2401093"/>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9" name="Freeform 2227">
                <a:extLst>
                  <a:ext uri="{FF2B5EF4-FFF2-40B4-BE49-F238E27FC236}">
                    <a16:creationId xmlns:a16="http://schemas.microsoft.com/office/drawing/2014/main" id="{73F3EA25-65BA-44FB-A68A-6CBAC0E66D2A}"/>
                  </a:ext>
                </a:extLst>
              </p:cNvPr>
              <p:cNvSpPr>
                <a:spLocks/>
              </p:cNvSpPr>
              <p:nvPr/>
            </p:nvSpPr>
            <p:spPr bwMode="auto">
              <a:xfrm>
                <a:off x="3609797" y="2283618"/>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0" name="Freeform 2228">
                <a:extLst>
                  <a:ext uri="{FF2B5EF4-FFF2-40B4-BE49-F238E27FC236}">
                    <a16:creationId xmlns:a16="http://schemas.microsoft.com/office/drawing/2014/main" id="{A397595C-F375-49B0-AC5D-7F3DB09DB3FC}"/>
                  </a:ext>
                </a:extLst>
              </p:cNvPr>
              <p:cNvSpPr>
                <a:spLocks/>
              </p:cNvSpPr>
              <p:nvPr/>
            </p:nvSpPr>
            <p:spPr bwMode="auto">
              <a:xfrm>
                <a:off x="3649485" y="235664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1" name="Freeform 2229">
                <a:extLst>
                  <a:ext uri="{FF2B5EF4-FFF2-40B4-BE49-F238E27FC236}">
                    <a16:creationId xmlns:a16="http://schemas.microsoft.com/office/drawing/2014/main" id="{4F19AA87-E563-4A8C-94DD-91341377ED73}"/>
                  </a:ext>
                </a:extLst>
              </p:cNvPr>
              <p:cNvSpPr>
                <a:spLocks/>
              </p:cNvSpPr>
              <p:nvPr/>
            </p:nvSpPr>
            <p:spPr bwMode="auto">
              <a:xfrm>
                <a:off x="3668535" y="2348705"/>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2" name="Freeform 2230">
                <a:extLst>
                  <a:ext uri="{FF2B5EF4-FFF2-40B4-BE49-F238E27FC236}">
                    <a16:creationId xmlns:a16="http://schemas.microsoft.com/office/drawing/2014/main" id="{DA028E9E-D86A-47B4-82D7-B7D39A665FAB}"/>
                  </a:ext>
                </a:extLst>
              </p:cNvPr>
              <p:cNvSpPr>
                <a:spLocks/>
              </p:cNvSpPr>
              <p:nvPr/>
            </p:nvSpPr>
            <p:spPr bwMode="auto">
              <a:xfrm>
                <a:off x="3649485" y="2374105"/>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3" name="Freeform 2231">
                <a:extLst>
                  <a:ext uri="{FF2B5EF4-FFF2-40B4-BE49-F238E27FC236}">
                    <a16:creationId xmlns:a16="http://schemas.microsoft.com/office/drawing/2014/main" id="{E92E7AC9-37A5-4AEF-83E3-AE962CB0102F}"/>
                  </a:ext>
                </a:extLst>
              </p:cNvPr>
              <p:cNvSpPr>
                <a:spLocks/>
              </p:cNvSpPr>
              <p:nvPr/>
            </p:nvSpPr>
            <p:spPr bwMode="auto">
              <a:xfrm>
                <a:off x="3649485" y="2337593"/>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4" name="Freeform 2232">
                <a:extLst>
                  <a:ext uri="{FF2B5EF4-FFF2-40B4-BE49-F238E27FC236}">
                    <a16:creationId xmlns:a16="http://schemas.microsoft.com/office/drawing/2014/main" id="{8E659038-4509-4BD2-84E1-46EB3F04ED4C}"/>
                  </a:ext>
                </a:extLst>
              </p:cNvPr>
              <p:cNvSpPr>
                <a:spLocks/>
              </p:cNvSpPr>
              <p:nvPr/>
            </p:nvSpPr>
            <p:spPr bwMode="auto">
              <a:xfrm>
                <a:off x="3668535" y="2374105"/>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5" name="Freeform 2233">
                <a:extLst>
                  <a:ext uri="{FF2B5EF4-FFF2-40B4-BE49-F238E27FC236}">
                    <a16:creationId xmlns:a16="http://schemas.microsoft.com/office/drawing/2014/main" id="{D4F89955-318F-41CE-A470-1E332CAF02FF}"/>
                  </a:ext>
                </a:extLst>
              </p:cNvPr>
              <p:cNvSpPr>
                <a:spLocks/>
              </p:cNvSpPr>
              <p:nvPr/>
            </p:nvSpPr>
            <p:spPr bwMode="auto">
              <a:xfrm>
                <a:off x="3659010" y="2283618"/>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6" name="Freeform 2234">
                <a:extLst>
                  <a:ext uri="{FF2B5EF4-FFF2-40B4-BE49-F238E27FC236}">
                    <a16:creationId xmlns:a16="http://schemas.microsoft.com/office/drawing/2014/main" id="{CE86891A-77A0-4B9E-88A0-EA6B318333BC}"/>
                  </a:ext>
                </a:extLst>
              </p:cNvPr>
              <p:cNvSpPr>
                <a:spLocks/>
              </p:cNvSpPr>
              <p:nvPr/>
            </p:nvSpPr>
            <p:spPr bwMode="auto">
              <a:xfrm>
                <a:off x="3708222" y="2364580"/>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7" name="Freeform 2235">
                <a:extLst>
                  <a:ext uri="{FF2B5EF4-FFF2-40B4-BE49-F238E27FC236}">
                    <a16:creationId xmlns:a16="http://schemas.microsoft.com/office/drawing/2014/main" id="{D65ECEF8-1E2D-4B76-8E53-C5F9AE74765B}"/>
                  </a:ext>
                </a:extLst>
              </p:cNvPr>
              <p:cNvSpPr>
                <a:spLocks/>
              </p:cNvSpPr>
              <p:nvPr/>
            </p:nvSpPr>
            <p:spPr bwMode="auto">
              <a:xfrm>
                <a:off x="3698697" y="240109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8" name="Freeform 2236">
                <a:extLst>
                  <a:ext uri="{FF2B5EF4-FFF2-40B4-BE49-F238E27FC236}">
                    <a16:creationId xmlns:a16="http://schemas.microsoft.com/office/drawing/2014/main" id="{49F58895-8115-407B-A3DB-0EA0C7BF5750}"/>
                  </a:ext>
                </a:extLst>
              </p:cNvPr>
              <p:cNvSpPr>
                <a:spLocks/>
              </p:cNvSpPr>
              <p:nvPr/>
            </p:nvSpPr>
            <p:spPr bwMode="auto">
              <a:xfrm>
                <a:off x="3708222" y="2394743"/>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09" name="Freeform 2237">
                <a:extLst>
                  <a:ext uri="{FF2B5EF4-FFF2-40B4-BE49-F238E27FC236}">
                    <a16:creationId xmlns:a16="http://schemas.microsoft.com/office/drawing/2014/main" id="{12AB5B9E-BD73-4CAE-837E-431836F4A89A}"/>
                  </a:ext>
                </a:extLst>
              </p:cNvPr>
              <p:cNvSpPr>
                <a:spLocks/>
              </p:cNvSpPr>
              <p:nvPr/>
            </p:nvSpPr>
            <p:spPr bwMode="auto">
              <a:xfrm>
                <a:off x="3717747" y="2396330"/>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0" name="Freeform 2238">
                <a:extLst>
                  <a:ext uri="{FF2B5EF4-FFF2-40B4-BE49-F238E27FC236}">
                    <a16:creationId xmlns:a16="http://schemas.microsoft.com/office/drawing/2014/main" id="{A851D519-8408-4B66-BC2B-D29167155B3D}"/>
                  </a:ext>
                </a:extLst>
              </p:cNvPr>
              <p:cNvSpPr>
                <a:spLocks/>
              </p:cNvSpPr>
              <p:nvPr/>
            </p:nvSpPr>
            <p:spPr bwMode="auto">
              <a:xfrm>
                <a:off x="3708222" y="230584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1" name="Freeform 2239">
                <a:extLst>
                  <a:ext uri="{FF2B5EF4-FFF2-40B4-BE49-F238E27FC236}">
                    <a16:creationId xmlns:a16="http://schemas.microsoft.com/office/drawing/2014/main" id="{7540AD6F-EB29-4E56-A402-239E59E47783}"/>
                  </a:ext>
                </a:extLst>
              </p:cNvPr>
              <p:cNvSpPr>
                <a:spLocks/>
              </p:cNvSpPr>
              <p:nvPr/>
            </p:nvSpPr>
            <p:spPr bwMode="auto">
              <a:xfrm>
                <a:off x="3757435" y="2362993"/>
                <a:ext cx="12700" cy="12700"/>
              </a:xfrm>
              <a:custGeom>
                <a:avLst/>
                <a:gdLst>
                  <a:gd name="T0" fmla="*/ 8 w 17"/>
                  <a:gd name="T1" fmla="*/ 0 h 17"/>
                  <a:gd name="T2" fmla="*/ 17 w 17"/>
                  <a:gd name="T3" fmla="*/ 17 h 17"/>
                  <a:gd name="T4" fmla="*/ 0 w 17"/>
                  <a:gd name="T5" fmla="*/ 17 h 17"/>
                  <a:gd name="T6" fmla="*/ 8 w 17"/>
                  <a:gd name="T7" fmla="*/ 0 h 17"/>
                </a:gdLst>
                <a:ahLst/>
                <a:cxnLst>
                  <a:cxn ang="0">
                    <a:pos x="T0" y="T1"/>
                  </a:cxn>
                  <a:cxn ang="0">
                    <a:pos x="T2" y="T3"/>
                  </a:cxn>
                  <a:cxn ang="0">
                    <a:pos x="T4" y="T5"/>
                  </a:cxn>
                  <a:cxn ang="0">
                    <a:pos x="T6" y="T7"/>
                  </a:cxn>
                </a:cxnLst>
                <a:rect l="0" t="0" r="r" b="b"/>
                <a:pathLst>
                  <a:path w="17" h="17">
                    <a:moveTo>
                      <a:pt x="8" y="0"/>
                    </a:moveTo>
                    <a:lnTo>
                      <a:pt x="17" y="17"/>
                    </a:lnTo>
                    <a:lnTo>
                      <a:pt x="0" y="17"/>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2" name="Freeform 2240">
                <a:extLst>
                  <a:ext uri="{FF2B5EF4-FFF2-40B4-BE49-F238E27FC236}">
                    <a16:creationId xmlns:a16="http://schemas.microsoft.com/office/drawing/2014/main" id="{A861AAD7-F9C6-4931-A318-F9FF27BFBF6E}"/>
                  </a:ext>
                </a:extLst>
              </p:cNvPr>
              <p:cNvSpPr>
                <a:spLocks/>
              </p:cNvSpPr>
              <p:nvPr/>
            </p:nvSpPr>
            <p:spPr bwMode="auto">
              <a:xfrm>
                <a:off x="3766960" y="2401093"/>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3" name="Freeform 2241">
                <a:extLst>
                  <a:ext uri="{FF2B5EF4-FFF2-40B4-BE49-F238E27FC236}">
                    <a16:creationId xmlns:a16="http://schemas.microsoft.com/office/drawing/2014/main" id="{22CC7067-EA3D-42FE-B39C-2B781BFBB0FB}"/>
                  </a:ext>
                </a:extLst>
              </p:cNvPr>
              <p:cNvSpPr>
                <a:spLocks/>
              </p:cNvSpPr>
              <p:nvPr/>
            </p:nvSpPr>
            <p:spPr bwMode="auto">
              <a:xfrm>
                <a:off x="3747910" y="238839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4" name="Freeform 2242">
                <a:extLst>
                  <a:ext uri="{FF2B5EF4-FFF2-40B4-BE49-F238E27FC236}">
                    <a16:creationId xmlns:a16="http://schemas.microsoft.com/office/drawing/2014/main" id="{748096C4-C0A8-4F74-B3EE-0EAC9DD07ECA}"/>
                  </a:ext>
                </a:extLst>
              </p:cNvPr>
              <p:cNvSpPr>
                <a:spLocks/>
              </p:cNvSpPr>
              <p:nvPr/>
            </p:nvSpPr>
            <p:spPr bwMode="auto">
              <a:xfrm>
                <a:off x="3766960" y="237569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1015" name="Freeform 2243">
                <a:extLst>
                  <a:ext uri="{FF2B5EF4-FFF2-40B4-BE49-F238E27FC236}">
                    <a16:creationId xmlns:a16="http://schemas.microsoft.com/office/drawing/2014/main" id="{FEB86589-B705-4B78-BD4C-571F91AFD9C3}"/>
                  </a:ext>
                </a:extLst>
              </p:cNvPr>
              <p:cNvSpPr>
                <a:spLocks/>
              </p:cNvSpPr>
              <p:nvPr/>
            </p:nvSpPr>
            <p:spPr bwMode="auto">
              <a:xfrm>
                <a:off x="3747910" y="2404268"/>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29" name="Group 728">
              <a:extLst>
                <a:ext uri="{FF2B5EF4-FFF2-40B4-BE49-F238E27FC236}">
                  <a16:creationId xmlns:a16="http://schemas.microsoft.com/office/drawing/2014/main" id="{41DE2CEC-FFAF-4269-9897-F9297C8D392D}"/>
                </a:ext>
              </a:extLst>
            </p:cNvPr>
            <p:cNvGrpSpPr/>
            <p:nvPr/>
          </p:nvGrpSpPr>
          <p:grpSpPr>
            <a:xfrm>
              <a:off x="17002555" y="7436766"/>
              <a:ext cx="515284" cy="725007"/>
              <a:chOff x="4954410" y="2189955"/>
              <a:chExt cx="180975" cy="238125"/>
            </a:xfrm>
          </p:grpSpPr>
          <p:sp>
            <p:nvSpPr>
              <p:cNvPr id="958" name="Oval 2244">
                <a:extLst>
                  <a:ext uri="{FF2B5EF4-FFF2-40B4-BE49-F238E27FC236}">
                    <a16:creationId xmlns:a16="http://schemas.microsoft.com/office/drawing/2014/main" id="{E8218B30-BACF-4DB1-BD1B-BD9F1C14F928}"/>
                  </a:ext>
                </a:extLst>
              </p:cNvPr>
              <p:cNvSpPr>
                <a:spLocks noChangeArrowheads="1"/>
              </p:cNvSpPr>
              <p:nvPr/>
            </p:nvSpPr>
            <p:spPr bwMode="auto">
              <a:xfrm>
                <a:off x="4963935" y="2321718"/>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9" name="Oval 2245">
                <a:extLst>
                  <a:ext uri="{FF2B5EF4-FFF2-40B4-BE49-F238E27FC236}">
                    <a16:creationId xmlns:a16="http://schemas.microsoft.com/office/drawing/2014/main" id="{B21BF561-0A1A-4893-989E-8E6770FFF53A}"/>
                  </a:ext>
                </a:extLst>
              </p:cNvPr>
              <p:cNvSpPr>
                <a:spLocks noChangeArrowheads="1"/>
              </p:cNvSpPr>
              <p:nvPr/>
            </p:nvSpPr>
            <p:spPr bwMode="auto">
              <a:xfrm>
                <a:off x="4973460" y="235029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0" name="Oval 2246">
                <a:extLst>
                  <a:ext uri="{FF2B5EF4-FFF2-40B4-BE49-F238E27FC236}">
                    <a16:creationId xmlns:a16="http://schemas.microsoft.com/office/drawing/2014/main" id="{4219146A-A959-46BC-B694-FD353EFDD60D}"/>
                  </a:ext>
                </a:extLst>
              </p:cNvPr>
              <p:cNvSpPr>
                <a:spLocks noChangeArrowheads="1"/>
              </p:cNvSpPr>
              <p:nvPr/>
            </p:nvSpPr>
            <p:spPr bwMode="auto">
              <a:xfrm>
                <a:off x="4973460" y="233283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1" name="Oval 2247">
                <a:extLst>
                  <a:ext uri="{FF2B5EF4-FFF2-40B4-BE49-F238E27FC236}">
                    <a16:creationId xmlns:a16="http://schemas.microsoft.com/office/drawing/2014/main" id="{C933D342-F7BE-41E9-9C18-E07E341D824A}"/>
                  </a:ext>
                </a:extLst>
              </p:cNvPr>
              <p:cNvSpPr>
                <a:spLocks noChangeArrowheads="1"/>
              </p:cNvSpPr>
              <p:nvPr/>
            </p:nvSpPr>
            <p:spPr bwMode="auto">
              <a:xfrm>
                <a:off x="4954410" y="234553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2" name="Oval 2248">
                <a:extLst>
                  <a:ext uri="{FF2B5EF4-FFF2-40B4-BE49-F238E27FC236}">
                    <a16:creationId xmlns:a16="http://schemas.microsoft.com/office/drawing/2014/main" id="{FD782B88-B04C-425B-BC1C-A0E002252523}"/>
                  </a:ext>
                </a:extLst>
              </p:cNvPr>
              <p:cNvSpPr>
                <a:spLocks noChangeArrowheads="1"/>
              </p:cNvSpPr>
              <p:nvPr/>
            </p:nvSpPr>
            <p:spPr bwMode="auto">
              <a:xfrm>
                <a:off x="4963935" y="2412205"/>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3" name="Oval 2249">
                <a:extLst>
                  <a:ext uri="{FF2B5EF4-FFF2-40B4-BE49-F238E27FC236}">
                    <a16:creationId xmlns:a16="http://schemas.microsoft.com/office/drawing/2014/main" id="{B66FEB29-7D72-49AC-B010-3A08FE4867EE}"/>
                  </a:ext>
                </a:extLst>
              </p:cNvPr>
              <p:cNvSpPr>
                <a:spLocks noChangeArrowheads="1"/>
              </p:cNvSpPr>
              <p:nvPr/>
            </p:nvSpPr>
            <p:spPr bwMode="auto">
              <a:xfrm>
                <a:off x="4959172" y="2291555"/>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4" name="Oval 2250">
                <a:extLst>
                  <a:ext uri="{FF2B5EF4-FFF2-40B4-BE49-F238E27FC236}">
                    <a16:creationId xmlns:a16="http://schemas.microsoft.com/office/drawing/2014/main" id="{996B909E-5FE3-45C9-B033-4B9F587EC9BB}"/>
                  </a:ext>
                </a:extLst>
              </p:cNvPr>
              <p:cNvSpPr>
                <a:spLocks noChangeArrowheads="1"/>
              </p:cNvSpPr>
              <p:nvPr/>
            </p:nvSpPr>
            <p:spPr bwMode="auto">
              <a:xfrm>
                <a:off x="4963935" y="220424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5" name="Oval 2251">
                <a:extLst>
                  <a:ext uri="{FF2B5EF4-FFF2-40B4-BE49-F238E27FC236}">
                    <a16:creationId xmlns:a16="http://schemas.microsoft.com/office/drawing/2014/main" id="{0C1AF098-5FF5-4A01-82DE-5C16529AA815}"/>
                  </a:ext>
                </a:extLst>
              </p:cNvPr>
              <p:cNvSpPr>
                <a:spLocks noChangeArrowheads="1"/>
              </p:cNvSpPr>
              <p:nvPr/>
            </p:nvSpPr>
            <p:spPr bwMode="auto">
              <a:xfrm>
                <a:off x="4967110" y="23026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6" name="Oval 2252">
                <a:extLst>
                  <a:ext uri="{FF2B5EF4-FFF2-40B4-BE49-F238E27FC236}">
                    <a16:creationId xmlns:a16="http://schemas.microsoft.com/office/drawing/2014/main" id="{3AE9EC0A-F41D-4985-846B-DAF4284FC1C8}"/>
                  </a:ext>
                </a:extLst>
              </p:cNvPr>
              <p:cNvSpPr>
                <a:spLocks noChangeArrowheads="1"/>
              </p:cNvSpPr>
              <p:nvPr/>
            </p:nvSpPr>
            <p:spPr bwMode="auto">
              <a:xfrm>
                <a:off x="4963935" y="2353468"/>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7" name="Oval 2253">
                <a:extLst>
                  <a:ext uri="{FF2B5EF4-FFF2-40B4-BE49-F238E27FC236}">
                    <a16:creationId xmlns:a16="http://schemas.microsoft.com/office/drawing/2014/main" id="{C598AB6F-A9BA-4920-B272-AE9BBBCC34F3}"/>
                  </a:ext>
                </a:extLst>
              </p:cNvPr>
              <p:cNvSpPr>
                <a:spLocks noChangeArrowheads="1"/>
              </p:cNvSpPr>
              <p:nvPr/>
            </p:nvSpPr>
            <p:spPr bwMode="auto">
              <a:xfrm>
                <a:off x="5013147" y="224551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8" name="Oval 2254">
                <a:extLst>
                  <a:ext uri="{FF2B5EF4-FFF2-40B4-BE49-F238E27FC236}">
                    <a16:creationId xmlns:a16="http://schemas.microsoft.com/office/drawing/2014/main" id="{14A683C4-8C24-43E0-9776-1A2E53C99651}"/>
                  </a:ext>
                </a:extLst>
              </p:cNvPr>
              <p:cNvSpPr>
                <a:spLocks noChangeArrowheads="1"/>
              </p:cNvSpPr>
              <p:nvPr/>
            </p:nvSpPr>
            <p:spPr bwMode="auto">
              <a:xfrm>
                <a:off x="5003622" y="231695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69" name="Oval 2255">
                <a:extLst>
                  <a:ext uri="{FF2B5EF4-FFF2-40B4-BE49-F238E27FC236}">
                    <a16:creationId xmlns:a16="http://schemas.microsoft.com/office/drawing/2014/main" id="{14A3B541-ACB4-4204-8103-CB0D4BBB09FD}"/>
                  </a:ext>
                </a:extLst>
              </p:cNvPr>
              <p:cNvSpPr>
                <a:spLocks noChangeArrowheads="1"/>
              </p:cNvSpPr>
              <p:nvPr/>
            </p:nvSpPr>
            <p:spPr bwMode="auto">
              <a:xfrm>
                <a:off x="5013147" y="2189955"/>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0" name="Oval 2256">
                <a:extLst>
                  <a:ext uri="{FF2B5EF4-FFF2-40B4-BE49-F238E27FC236}">
                    <a16:creationId xmlns:a16="http://schemas.microsoft.com/office/drawing/2014/main" id="{2A5CA6CB-4F5B-4511-B5C3-05F4E2151269}"/>
                  </a:ext>
                </a:extLst>
              </p:cNvPr>
              <p:cNvSpPr>
                <a:spLocks noChangeArrowheads="1"/>
              </p:cNvSpPr>
              <p:nvPr/>
            </p:nvSpPr>
            <p:spPr bwMode="auto">
              <a:xfrm>
                <a:off x="5022672" y="2312193"/>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1" name="Oval 2257">
                <a:extLst>
                  <a:ext uri="{FF2B5EF4-FFF2-40B4-BE49-F238E27FC236}">
                    <a16:creationId xmlns:a16="http://schemas.microsoft.com/office/drawing/2014/main" id="{23B73673-CD1A-4135-B63E-41E478B44657}"/>
                  </a:ext>
                </a:extLst>
              </p:cNvPr>
              <p:cNvSpPr>
                <a:spLocks noChangeArrowheads="1"/>
              </p:cNvSpPr>
              <p:nvPr/>
            </p:nvSpPr>
            <p:spPr bwMode="auto">
              <a:xfrm>
                <a:off x="5013147" y="240268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2" name="Oval 2258">
                <a:extLst>
                  <a:ext uri="{FF2B5EF4-FFF2-40B4-BE49-F238E27FC236}">
                    <a16:creationId xmlns:a16="http://schemas.microsoft.com/office/drawing/2014/main" id="{DBB12DC3-1EEA-4CE1-8425-656E6D40D1EE}"/>
                  </a:ext>
                </a:extLst>
              </p:cNvPr>
              <p:cNvSpPr>
                <a:spLocks noChangeArrowheads="1"/>
              </p:cNvSpPr>
              <p:nvPr/>
            </p:nvSpPr>
            <p:spPr bwMode="auto">
              <a:xfrm>
                <a:off x="5013147" y="227726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3" name="Oval 2259">
                <a:extLst>
                  <a:ext uri="{FF2B5EF4-FFF2-40B4-BE49-F238E27FC236}">
                    <a16:creationId xmlns:a16="http://schemas.microsoft.com/office/drawing/2014/main" id="{0B39F0B6-4DE9-4534-B418-5F5E49C8BD4C}"/>
                  </a:ext>
                </a:extLst>
              </p:cNvPr>
              <p:cNvSpPr>
                <a:spLocks noChangeArrowheads="1"/>
              </p:cNvSpPr>
              <p:nvPr/>
            </p:nvSpPr>
            <p:spPr bwMode="auto">
              <a:xfrm>
                <a:off x="5013147" y="2212180"/>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4" name="Oval 2260">
                <a:extLst>
                  <a:ext uri="{FF2B5EF4-FFF2-40B4-BE49-F238E27FC236}">
                    <a16:creationId xmlns:a16="http://schemas.microsoft.com/office/drawing/2014/main" id="{2680FAA2-E2DC-4B6C-8512-4DF3C1639ECB}"/>
                  </a:ext>
                </a:extLst>
              </p:cNvPr>
              <p:cNvSpPr>
                <a:spLocks noChangeArrowheads="1"/>
              </p:cNvSpPr>
              <p:nvPr/>
            </p:nvSpPr>
            <p:spPr bwMode="auto">
              <a:xfrm>
                <a:off x="5013147" y="229790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5" name="Oval 2261">
                <a:extLst>
                  <a:ext uri="{FF2B5EF4-FFF2-40B4-BE49-F238E27FC236}">
                    <a16:creationId xmlns:a16="http://schemas.microsoft.com/office/drawing/2014/main" id="{58FACFA6-9209-4A54-961C-62830439EC9C}"/>
                  </a:ext>
                </a:extLst>
              </p:cNvPr>
              <p:cNvSpPr>
                <a:spLocks noChangeArrowheads="1"/>
              </p:cNvSpPr>
              <p:nvPr/>
            </p:nvSpPr>
            <p:spPr bwMode="auto">
              <a:xfrm>
                <a:off x="5013147" y="235029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6" name="Oval 2262">
                <a:extLst>
                  <a:ext uri="{FF2B5EF4-FFF2-40B4-BE49-F238E27FC236}">
                    <a16:creationId xmlns:a16="http://schemas.microsoft.com/office/drawing/2014/main" id="{BBFE9B56-2A20-4F29-8EAE-606A4E5F3777}"/>
                  </a:ext>
                </a:extLst>
              </p:cNvPr>
              <p:cNvSpPr>
                <a:spLocks noChangeArrowheads="1"/>
              </p:cNvSpPr>
              <p:nvPr/>
            </p:nvSpPr>
            <p:spPr bwMode="auto">
              <a:xfrm>
                <a:off x="5052835" y="2324893"/>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7" name="Oval 2263">
                <a:extLst>
                  <a:ext uri="{FF2B5EF4-FFF2-40B4-BE49-F238E27FC236}">
                    <a16:creationId xmlns:a16="http://schemas.microsoft.com/office/drawing/2014/main" id="{9054F7C6-0A54-4415-A48B-6A1DB034AEED}"/>
                  </a:ext>
                </a:extLst>
              </p:cNvPr>
              <p:cNvSpPr>
                <a:spLocks noChangeArrowheads="1"/>
              </p:cNvSpPr>
              <p:nvPr/>
            </p:nvSpPr>
            <p:spPr bwMode="auto">
              <a:xfrm>
                <a:off x="5062360" y="23709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8" name="Oval 2264">
                <a:extLst>
                  <a:ext uri="{FF2B5EF4-FFF2-40B4-BE49-F238E27FC236}">
                    <a16:creationId xmlns:a16="http://schemas.microsoft.com/office/drawing/2014/main" id="{968FA2AA-47B5-4292-833D-B3C80F8D19EC}"/>
                  </a:ext>
                </a:extLst>
              </p:cNvPr>
              <p:cNvSpPr>
                <a:spLocks noChangeArrowheads="1"/>
              </p:cNvSpPr>
              <p:nvPr/>
            </p:nvSpPr>
            <p:spPr bwMode="auto">
              <a:xfrm>
                <a:off x="5062360" y="231695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79" name="Oval 2265">
                <a:extLst>
                  <a:ext uri="{FF2B5EF4-FFF2-40B4-BE49-F238E27FC236}">
                    <a16:creationId xmlns:a16="http://schemas.microsoft.com/office/drawing/2014/main" id="{CD857214-BD93-4B3F-87D3-DF47E76DA965}"/>
                  </a:ext>
                </a:extLst>
              </p:cNvPr>
              <p:cNvSpPr>
                <a:spLocks noChangeArrowheads="1"/>
              </p:cNvSpPr>
              <p:nvPr/>
            </p:nvSpPr>
            <p:spPr bwMode="auto">
              <a:xfrm>
                <a:off x="5062360" y="235188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0" name="Oval 2266">
                <a:extLst>
                  <a:ext uri="{FF2B5EF4-FFF2-40B4-BE49-F238E27FC236}">
                    <a16:creationId xmlns:a16="http://schemas.microsoft.com/office/drawing/2014/main" id="{990D2653-03B4-4DF8-BD5C-7C95F39ED6A6}"/>
                  </a:ext>
                </a:extLst>
              </p:cNvPr>
              <p:cNvSpPr>
                <a:spLocks noChangeArrowheads="1"/>
              </p:cNvSpPr>
              <p:nvPr/>
            </p:nvSpPr>
            <p:spPr bwMode="auto">
              <a:xfrm>
                <a:off x="5062360" y="241061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1" name="Oval 2267">
                <a:extLst>
                  <a:ext uri="{FF2B5EF4-FFF2-40B4-BE49-F238E27FC236}">
                    <a16:creationId xmlns:a16="http://schemas.microsoft.com/office/drawing/2014/main" id="{2EDACDD9-CFB0-496D-A0AB-135D5BDC16B9}"/>
                  </a:ext>
                </a:extLst>
              </p:cNvPr>
              <p:cNvSpPr>
                <a:spLocks noChangeArrowheads="1"/>
              </p:cNvSpPr>
              <p:nvPr/>
            </p:nvSpPr>
            <p:spPr bwMode="auto">
              <a:xfrm>
                <a:off x="5052835" y="230743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2" name="Oval 2268">
                <a:extLst>
                  <a:ext uri="{FF2B5EF4-FFF2-40B4-BE49-F238E27FC236}">
                    <a16:creationId xmlns:a16="http://schemas.microsoft.com/office/drawing/2014/main" id="{885EF460-8C98-421C-B615-1D71706F05F8}"/>
                  </a:ext>
                </a:extLst>
              </p:cNvPr>
              <p:cNvSpPr>
                <a:spLocks noChangeArrowheads="1"/>
              </p:cNvSpPr>
              <p:nvPr/>
            </p:nvSpPr>
            <p:spPr bwMode="auto">
              <a:xfrm>
                <a:off x="5062360" y="22391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3" name="Oval 2269">
                <a:extLst>
                  <a:ext uri="{FF2B5EF4-FFF2-40B4-BE49-F238E27FC236}">
                    <a16:creationId xmlns:a16="http://schemas.microsoft.com/office/drawing/2014/main" id="{AE043218-0B8A-4928-8FF8-C0D0010C69DF}"/>
                  </a:ext>
                </a:extLst>
              </p:cNvPr>
              <p:cNvSpPr>
                <a:spLocks noChangeArrowheads="1"/>
              </p:cNvSpPr>
              <p:nvPr/>
            </p:nvSpPr>
            <p:spPr bwMode="auto">
              <a:xfrm>
                <a:off x="5052835" y="2359818"/>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4" name="Oval 2270">
                <a:extLst>
                  <a:ext uri="{FF2B5EF4-FFF2-40B4-BE49-F238E27FC236}">
                    <a16:creationId xmlns:a16="http://schemas.microsoft.com/office/drawing/2014/main" id="{A993D1FE-04C1-4BC3-AD22-2D57243F02C2}"/>
                  </a:ext>
                </a:extLst>
              </p:cNvPr>
              <p:cNvSpPr>
                <a:spLocks noChangeArrowheads="1"/>
              </p:cNvSpPr>
              <p:nvPr/>
            </p:nvSpPr>
            <p:spPr bwMode="auto">
              <a:xfrm>
                <a:off x="5071885" y="236616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5" name="Oval 2271">
                <a:extLst>
                  <a:ext uri="{FF2B5EF4-FFF2-40B4-BE49-F238E27FC236}">
                    <a16:creationId xmlns:a16="http://schemas.microsoft.com/office/drawing/2014/main" id="{A6F34DCF-667F-44B9-82C9-0FEF4E52B80E}"/>
                  </a:ext>
                </a:extLst>
              </p:cNvPr>
              <p:cNvSpPr>
                <a:spLocks noChangeArrowheads="1"/>
              </p:cNvSpPr>
              <p:nvPr/>
            </p:nvSpPr>
            <p:spPr bwMode="auto">
              <a:xfrm>
                <a:off x="5102047" y="235188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6" name="Oval 2272">
                <a:extLst>
                  <a:ext uri="{FF2B5EF4-FFF2-40B4-BE49-F238E27FC236}">
                    <a16:creationId xmlns:a16="http://schemas.microsoft.com/office/drawing/2014/main" id="{763FF28C-5CE4-49FF-B34E-7A706CF0CFD2}"/>
                  </a:ext>
                </a:extLst>
              </p:cNvPr>
              <p:cNvSpPr>
                <a:spLocks noChangeArrowheads="1"/>
              </p:cNvSpPr>
              <p:nvPr/>
            </p:nvSpPr>
            <p:spPr bwMode="auto">
              <a:xfrm>
                <a:off x="5121097" y="237728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7" name="Oval 2273">
                <a:extLst>
                  <a:ext uri="{FF2B5EF4-FFF2-40B4-BE49-F238E27FC236}">
                    <a16:creationId xmlns:a16="http://schemas.microsoft.com/office/drawing/2014/main" id="{9CFAB771-9624-4BCA-88E5-0662E76F4C5D}"/>
                  </a:ext>
                </a:extLst>
              </p:cNvPr>
              <p:cNvSpPr>
                <a:spLocks noChangeArrowheads="1"/>
              </p:cNvSpPr>
              <p:nvPr/>
            </p:nvSpPr>
            <p:spPr bwMode="auto">
              <a:xfrm>
                <a:off x="5111572" y="2331243"/>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8" name="Oval 2274">
                <a:extLst>
                  <a:ext uri="{FF2B5EF4-FFF2-40B4-BE49-F238E27FC236}">
                    <a16:creationId xmlns:a16="http://schemas.microsoft.com/office/drawing/2014/main" id="{87B56107-E013-435D-BC8B-99712C473419}"/>
                  </a:ext>
                </a:extLst>
              </p:cNvPr>
              <p:cNvSpPr>
                <a:spLocks noChangeArrowheads="1"/>
              </p:cNvSpPr>
              <p:nvPr/>
            </p:nvSpPr>
            <p:spPr bwMode="auto">
              <a:xfrm>
                <a:off x="5121097" y="235981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89" name="Oval 2275">
                <a:extLst>
                  <a:ext uri="{FF2B5EF4-FFF2-40B4-BE49-F238E27FC236}">
                    <a16:creationId xmlns:a16="http://schemas.microsoft.com/office/drawing/2014/main" id="{A71A3B24-DAC2-4DC9-B1C4-923402C739DA}"/>
                  </a:ext>
                </a:extLst>
              </p:cNvPr>
              <p:cNvSpPr>
                <a:spLocks noChangeArrowheads="1"/>
              </p:cNvSpPr>
              <p:nvPr/>
            </p:nvSpPr>
            <p:spPr bwMode="auto">
              <a:xfrm>
                <a:off x="5111572" y="241538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0" name="Oval 2276">
                <a:extLst>
                  <a:ext uri="{FF2B5EF4-FFF2-40B4-BE49-F238E27FC236}">
                    <a16:creationId xmlns:a16="http://schemas.microsoft.com/office/drawing/2014/main" id="{28310E0B-76D2-4024-8AD2-DD91CE60B0BF}"/>
                  </a:ext>
                </a:extLst>
              </p:cNvPr>
              <p:cNvSpPr>
                <a:spLocks noChangeArrowheads="1"/>
              </p:cNvSpPr>
              <p:nvPr/>
            </p:nvSpPr>
            <p:spPr bwMode="auto">
              <a:xfrm>
                <a:off x="5111572" y="229314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1" name="Oval 2277">
                <a:extLst>
                  <a:ext uri="{FF2B5EF4-FFF2-40B4-BE49-F238E27FC236}">
                    <a16:creationId xmlns:a16="http://schemas.microsoft.com/office/drawing/2014/main" id="{5E388B7A-A456-452D-8443-F4EDBB785325}"/>
                  </a:ext>
                </a:extLst>
              </p:cNvPr>
              <p:cNvSpPr>
                <a:spLocks noChangeArrowheads="1"/>
              </p:cNvSpPr>
              <p:nvPr/>
            </p:nvSpPr>
            <p:spPr bwMode="auto">
              <a:xfrm>
                <a:off x="5111572" y="222488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2" name="Oval 2278">
                <a:extLst>
                  <a:ext uri="{FF2B5EF4-FFF2-40B4-BE49-F238E27FC236}">
                    <a16:creationId xmlns:a16="http://schemas.microsoft.com/office/drawing/2014/main" id="{68604B37-9FDB-43BA-AA0D-547136CAF547}"/>
                  </a:ext>
                </a:extLst>
              </p:cNvPr>
              <p:cNvSpPr>
                <a:spLocks noChangeArrowheads="1"/>
              </p:cNvSpPr>
              <p:nvPr/>
            </p:nvSpPr>
            <p:spPr bwMode="auto">
              <a:xfrm>
                <a:off x="5111572" y="2315368"/>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93" name="Oval 2279">
                <a:extLst>
                  <a:ext uri="{FF2B5EF4-FFF2-40B4-BE49-F238E27FC236}">
                    <a16:creationId xmlns:a16="http://schemas.microsoft.com/office/drawing/2014/main" id="{F66F82D7-AC03-4D9C-B870-045A92917639}"/>
                  </a:ext>
                </a:extLst>
              </p:cNvPr>
              <p:cNvSpPr>
                <a:spLocks noChangeArrowheads="1"/>
              </p:cNvSpPr>
              <p:nvPr/>
            </p:nvSpPr>
            <p:spPr bwMode="auto">
              <a:xfrm>
                <a:off x="5102047" y="23661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30" name="Group 729">
              <a:extLst>
                <a:ext uri="{FF2B5EF4-FFF2-40B4-BE49-F238E27FC236}">
                  <a16:creationId xmlns:a16="http://schemas.microsoft.com/office/drawing/2014/main" id="{D89497E2-EAF4-4829-B787-349B1C3A2B13}"/>
                </a:ext>
              </a:extLst>
            </p:cNvPr>
            <p:cNvGrpSpPr/>
            <p:nvPr/>
          </p:nvGrpSpPr>
          <p:grpSpPr>
            <a:xfrm>
              <a:off x="16347149" y="7108096"/>
              <a:ext cx="515284" cy="1087512"/>
              <a:chOff x="4724222" y="2082005"/>
              <a:chExt cx="180975" cy="357188"/>
            </a:xfrm>
          </p:grpSpPr>
          <p:sp>
            <p:nvSpPr>
              <p:cNvPr id="926" name="Freeform 2280">
                <a:extLst>
                  <a:ext uri="{FF2B5EF4-FFF2-40B4-BE49-F238E27FC236}">
                    <a16:creationId xmlns:a16="http://schemas.microsoft.com/office/drawing/2014/main" id="{8291596C-4F60-4F38-9678-F1A574364AB3}"/>
                  </a:ext>
                </a:extLst>
              </p:cNvPr>
              <p:cNvSpPr>
                <a:spLocks/>
              </p:cNvSpPr>
              <p:nvPr/>
            </p:nvSpPr>
            <p:spPr bwMode="auto">
              <a:xfrm>
                <a:off x="4733747" y="2315368"/>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7" name="Freeform 2281">
                <a:extLst>
                  <a:ext uri="{FF2B5EF4-FFF2-40B4-BE49-F238E27FC236}">
                    <a16:creationId xmlns:a16="http://schemas.microsoft.com/office/drawing/2014/main" id="{6FA89ACA-468C-465A-849E-EB9DC6E67CC3}"/>
                  </a:ext>
                </a:extLst>
              </p:cNvPr>
              <p:cNvSpPr>
                <a:spLocks/>
              </p:cNvSpPr>
              <p:nvPr/>
            </p:nvSpPr>
            <p:spPr bwMode="auto">
              <a:xfrm>
                <a:off x="4733747" y="2232818"/>
                <a:ext cx="12700"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8" name="Freeform 2282">
                <a:extLst>
                  <a:ext uri="{FF2B5EF4-FFF2-40B4-BE49-F238E27FC236}">
                    <a16:creationId xmlns:a16="http://schemas.microsoft.com/office/drawing/2014/main" id="{A807A4C0-58BA-42A9-98B7-F83BFDB0E191}"/>
                  </a:ext>
                </a:extLst>
              </p:cNvPr>
              <p:cNvSpPr>
                <a:spLocks/>
              </p:cNvSpPr>
              <p:nvPr/>
            </p:nvSpPr>
            <p:spPr bwMode="auto">
              <a:xfrm>
                <a:off x="4733747" y="2332830"/>
                <a:ext cx="12700"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9" name="Freeform 2283">
                <a:extLst>
                  <a:ext uri="{FF2B5EF4-FFF2-40B4-BE49-F238E27FC236}">
                    <a16:creationId xmlns:a16="http://schemas.microsoft.com/office/drawing/2014/main" id="{DAFC82BE-7D94-4AA8-834E-BDBA46167A00}"/>
                  </a:ext>
                </a:extLst>
              </p:cNvPr>
              <p:cNvSpPr>
                <a:spLocks/>
              </p:cNvSpPr>
              <p:nvPr/>
            </p:nvSpPr>
            <p:spPr bwMode="auto">
              <a:xfrm>
                <a:off x="4743272" y="2396330"/>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0" name="Freeform 2284">
                <a:extLst>
                  <a:ext uri="{FF2B5EF4-FFF2-40B4-BE49-F238E27FC236}">
                    <a16:creationId xmlns:a16="http://schemas.microsoft.com/office/drawing/2014/main" id="{C76B4143-E759-48EB-B954-E2AC90729047}"/>
                  </a:ext>
                </a:extLst>
              </p:cNvPr>
              <p:cNvSpPr>
                <a:spLocks/>
              </p:cNvSpPr>
              <p:nvPr/>
            </p:nvSpPr>
            <p:spPr bwMode="auto">
              <a:xfrm>
                <a:off x="4743272" y="23106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1" name="Freeform 2285">
                <a:extLst>
                  <a:ext uri="{FF2B5EF4-FFF2-40B4-BE49-F238E27FC236}">
                    <a16:creationId xmlns:a16="http://schemas.microsoft.com/office/drawing/2014/main" id="{D2EC51BF-D3F8-48DF-BFEB-75287569C4F2}"/>
                  </a:ext>
                </a:extLst>
              </p:cNvPr>
              <p:cNvSpPr>
                <a:spLocks/>
              </p:cNvSpPr>
              <p:nvPr/>
            </p:nvSpPr>
            <p:spPr bwMode="auto">
              <a:xfrm>
                <a:off x="4724222" y="2401093"/>
                <a:ext cx="12700" cy="14288"/>
              </a:xfrm>
              <a:custGeom>
                <a:avLst/>
                <a:gdLst>
                  <a:gd name="T0" fmla="*/ 0 w 17"/>
                  <a:gd name="T1" fmla="*/ 0 h 17"/>
                  <a:gd name="T2" fmla="*/ 17 w 17"/>
                  <a:gd name="T3" fmla="*/ 0 h 17"/>
                  <a:gd name="T4" fmla="*/ 9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2" name="Freeform 2286">
                <a:extLst>
                  <a:ext uri="{FF2B5EF4-FFF2-40B4-BE49-F238E27FC236}">
                    <a16:creationId xmlns:a16="http://schemas.microsoft.com/office/drawing/2014/main" id="{D51DF00F-B21B-429F-B572-81DE00E019A7}"/>
                  </a:ext>
                </a:extLst>
              </p:cNvPr>
              <p:cNvSpPr>
                <a:spLocks/>
              </p:cNvSpPr>
              <p:nvPr/>
            </p:nvSpPr>
            <p:spPr bwMode="auto">
              <a:xfrm>
                <a:off x="4724222" y="2310605"/>
                <a:ext cx="12700" cy="14288"/>
              </a:xfrm>
              <a:custGeom>
                <a:avLst/>
                <a:gdLst>
                  <a:gd name="T0" fmla="*/ 0 w 17"/>
                  <a:gd name="T1" fmla="*/ 0 h 17"/>
                  <a:gd name="T2" fmla="*/ 17 w 17"/>
                  <a:gd name="T3" fmla="*/ 0 h 17"/>
                  <a:gd name="T4" fmla="*/ 9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3" name="Freeform 2287">
                <a:extLst>
                  <a:ext uri="{FF2B5EF4-FFF2-40B4-BE49-F238E27FC236}">
                    <a16:creationId xmlns:a16="http://schemas.microsoft.com/office/drawing/2014/main" id="{C314BBBC-5DB0-4FB1-A8DB-5ABA6B20C8EF}"/>
                  </a:ext>
                </a:extLst>
              </p:cNvPr>
              <p:cNvSpPr>
                <a:spLocks/>
              </p:cNvSpPr>
              <p:nvPr/>
            </p:nvSpPr>
            <p:spPr bwMode="auto">
              <a:xfrm>
                <a:off x="4724222" y="2385218"/>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4" name="Freeform 2288">
                <a:extLst>
                  <a:ext uri="{FF2B5EF4-FFF2-40B4-BE49-F238E27FC236}">
                    <a16:creationId xmlns:a16="http://schemas.microsoft.com/office/drawing/2014/main" id="{CC2E7E97-08B2-406F-8160-0CF713806FC0}"/>
                  </a:ext>
                </a:extLst>
              </p:cNvPr>
              <p:cNvSpPr>
                <a:spLocks/>
              </p:cNvSpPr>
              <p:nvPr/>
            </p:nvSpPr>
            <p:spPr bwMode="auto">
              <a:xfrm>
                <a:off x="4733747" y="2389980"/>
                <a:ext cx="12700"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5" name="Freeform 2289">
                <a:extLst>
                  <a:ext uri="{FF2B5EF4-FFF2-40B4-BE49-F238E27FC236}">
                    <a16:creationId xmlns:a16="http://schemas.microsoft.com/office/drawing/2014/main" id="{A516091F-EBE2-463A-9286-3E634C16F342}"/>
                  </a:ext>
                </a:extLst>
              </p:cNvPr>
              <p:cNvSpPr>
                <a:spLocks/>
              </p:cNvSpPr>
              <p:nvPr/>
            </p:nvSpPr>
            <p:spPr bwMode="auto">
              <a:xfrm>
                <a:off x="4782960" y="218201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6" name="Freeform 2291">
                <a:extLst>
                  <a:ext uri="{FF2B5EF4-FFF2-40B4-BE49-F238E27FC236}">
                    <a16:creationId xmlns:a16="http://schemas.microsoft.com/office/drawing/2014/main" id="{48B29CDB-94B0-431A-8620-15242B4708D0}"/>
                  </a:ext>
                </a:extLst>
              </p:cNvPr>
              <p:cNvSpPr>
                <a:spLocks/>
              </p:cNvSpPr>
              <p:nvPr/>
            </p:nvSpPr>
            <p:spPr bwMode="auto">
              <a:xfrm>
                <a:off x="4782959" y="2331243"/>
                <a:ext cx="14288"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7" name="Freeform 2292">
                <a:extLst>
                  <a:ext uri="{FF2B5EF4-FFF2-40B4-BE49-F238E27FC236}">
                    <a16:creationId xmlns:a16="http://schemas.microsoft.com/office/drawing/2014/main" id="{1A6D6FC6-2E56-4BFE-98E7-EFBA36F919E5}"/>
                  </a:ext>
                </a:extLst>
              </p:cNvPr>
              <p:cNvSpPr>
                <a:spLocks/>
              </p:cNvSpPr>
              <p:nvPr/>
            </p:nvSpPr>
            <p:spPr bwMode="auto">
              <a:xfrm>
                <a:off x="4782959" y="2364580"/>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8" name="Freeform 2293">
                <a:extLst>
                  <a:ext uri="{FF2B5EF4-FFF2-40B4-BE49-F238E27FC236}">
                    <a16:creationId xmlns:a16="http://schemas.microsoft.com/office/drawing/2014/main" id="{DFBB46C8-CFB8-4C8C-B10D-FF4CCC7CEFAD}"/>
                  </a:ext>
                </a:extLst>
              </p:cNvPr>
              <p:cNvSpPr>
                <a:spLocks/>
              </p:cNvSpPr>
              <p:nvPr/>
            </p:nvSpPr>
            <p:spPr bwMode="auto">
              <a:xfrm>
                <a:off x="4773434" y="2294730"/>
                <a:ext cx="12700" cy="12700"/>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39" name="Freeform 2294">
                <a:extLst>
                  <a:ext uri="{FF2B5EF4-FFF2-40B4-BE49-F238E27FC236}">
                    <a16:creationId xmlns:a16="http://schemas.microsoft.com/office/drawing/2014/main" id="{EB0D0D2F-6DC6-49FC-85A0-4CCB02AB4237}"/>
                  </a:ext>
                </a:extLst>
              </p:cNvPr>
              <p:cNvSpPr>
                <a:spLocks/>
              </p:cNvSpPr>
              <p:nvPr/>
            </p:nvSpPr>
            <p:spPr bwMode="auto">
              <a:xfrm>
                <a:off x="4792484" y="2369343"/>
                <a:ext cx="12700" cy="12700"/>
              </a:xfrm>
              <a:custGeom>
                <a:avLst/>
                <a:gdLst>
                  <a:gd name="T0" fmla="*/ 0 w 17"/>
                  <a:gd name="T1" fmla="*/ 0 h 17"/>
                  <a:gd name="T2" fmla="*/ 17 w 17"/>
                  <a:gd name="T3" fmla="*/ 0 h 17"/>
                  <a:gd name="T4" fmla="*/ 9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0" name="Freeform 2295">
                <a:extLst>
                  <a:ext uri="{FF2B5EF4-FFF2-40B4-BE49-F238E27FC236}">
                    <a16:creationId xmlns:a16="http://schemas.microsoft.com/office/drawing/2014/main" id="{33CF88B7-4F1F-4B02-85AD-989F1133DEEF}"/>
                  </a:ext>
                </a:extLst>
              </p:cNvPr>
              <p:cNvSpPr>
                <a:spLocks/>
              </p:cNvSpPr>
              <p:nvPr/>
            </p:nvSpPr>
            <p:spPr bwMode="auto">
              <a:xfrm>
                <a:off x="4782959" y="230743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1" name="Freeform 2296">
                <a:extLst>
                  <a:ext uri="{FF2B5EF4-FFF2-40B4-BE49-F238E27FC236}">
                    <a16:creationId xmlns:a16="http://schemas.microsoft.com/office/drawing/2014/main" id="{D0143EC5-C67A-41A2-BADF-65C057344DC5}"/>
                  </a:ext>
                </a:extLst>
              </p:cNvPr>
              <p:cNvSpPr>
                <a:spLocks/>
              </p:cNvSpPr>
              <p:nvPr/>
            </p:nvSpPr>
            <p:spPr bwMode="auto">
              <a:xfrm>
                <a:off x="4773434" y="2369343"/>
                <a:ext cx="12700" cy="12700"/>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2" name="Freeform 2297">
                <a:extLst>
                  <a:ext uri="{FF2B5EF4-FFF2-40B4-BE49-F238E27FC236}">
                    <a16:creationId xmlns:a16="http://schemas.microsoft.com/office/drawing/2014/main" id="{962C1588-0A76-446A-B819-F6E0D3E7349B}"/>
                  </a:ext>
                </a:extLst>
              </p:cNvPr>
              <p:cNvSpPr>
                <a:spLocks/>
              </p:cNvSpPr>
              <p:nvPr/>
            </p:nvSpPr>
            <p:spPr bwMode="auto">
              <a:xfrm>
                <a:off x="4792484" y="2355055"/>
                <a:ext cx="12700" cy="12700"/>
              </a:xfrm>
              <a:custGeom>
                <a:avLst/>
                <a:gdLst>
                  <a:gd name="T0" fmla="*/ 0 w 17"/>
                  <a:gd name="T1" fmla="*/ 0 h 17"/>
                  <a:gd name="T2" fmla="*/ 17 w 17"/>
                  <a:gd name="T3" fmla="*/ 0 h 17"/>
                  <a:gd name="T4" fmla="*/ 9 w 17"/>
                  <a:gd name="T5" fmla="*/ 17 h 17"/>
                  <a:gd name="T6" fmla="*/ 0 w 17"/>
                  <a:gd name="T7" fmla="*/ 0 h 17"/>
                </a:gdLst>
                <a:ahLst/>
                <a:cxnLst>
                  <a:cxn ang="0">
                    <a:pos x="T0" y="T1"/>
                  </a:cxn>
                  <a:cxn ang="0">
                    <a:pos x="T2" y="T3"/>
                  </a:cxn>
                  <a:cxn ang="0">
                    <a:pos x="T4" y="T5"/>
                  </a:cxn>
                  <a:cxn ang="0">
                    <a:pos x="T6" y="T7"/>
                  </a:cxn>
                </a:cxnLst>
                <a:rect l="0" t="0" r="r" b="b"/>
                <a:pathLst>
                  <a:path w="17" h="17">
                    <a:moveTo>
                      <a:pt x="0" y="0"/>
                    </a:moveTo>
                    <a:lnTo>
                      <a:pt x="17"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3" name="Freeform 2298">
                <a:extLst>
                  <a:ext uri="{FF2B5EF4-FFF2-40B4-BE49-F238E27FC236}">
                    <a16:creationId xmlns:a16="http://schemas.microsoft.com/office/drawing/2014/main" id="{D9688880-912D-4023-9D3D-C92E34DF71CA}"/>
                  </a:ext>
                </a:extLst>
              </p:cNvPr>
              <p:cNvSpPr>
                <a:spLocks/>
              </p:cNvSpPr>
              <p:nvPr/>
            </p:nvSpPr>
            <p:spPr bwMode="auto">
              <a:xfrm>
                <a:off x="4841697" y="2385218"/>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4" name="Freeform 2299">
                <a:extLst>
                  <a:ext uri="{FF2B5EF4-FFF2-40B4-BE49-F238E27FC236}">
                    <a16:creationId xmlns:a16="http://schemas.microsoft.com/office/drawing/2014/main" id="{73CF5EC8-46F0-4707-9ECB-26075801BA60}"/>
                  </a:ext>
                </a:extLst>
              </p:cNvPr>
              <p:cNvSpPr>
                <a:spLocks/>
              </p:cNvSpPr>
              <p:nvPr/>
            </p:nvSpPr>
            <p:spPr bwMode="auto">
              <a:xfrm>
                <a:off x="4832172" y="2320130"/>
                <a:ext cx="12700"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5" name="Freeform 2300">
                <a:extLst>
                  <a:ext uri="{FF2B5EF4-FFF2-40B4-BE49-F238E27FC236}">
                    <a16:creationId xmlns:a16="http://schemas.microsoft.com/office/drawing/2014/main" id="{3505C477-2394-4D9B-80A8-8BB3F20B86E7}"/>
                  </a:ext>
                </a:extLst>
              </p:cNvPr>
              <p:cNvSpPr>
                <a:spLocks/>
              </p:cNvSpPr>
              <p:nvPr/>
            </p:nvSpPr>
            <p:spPr bwMode="auto">
              <a:xfrm>
                <a:off x="4822647" y="2399505"/>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6" name="Freeform 2301">
                <a:extLst>
                  <a:ext uri="{FF2B5EF4-FFF2-40B4-BE49-F238E27FC236}">
                    <a16:creationId xmlns:a16="http://schemas.microsoft.com/office/drawing/2014/main" id="{116B486F-0A37-46A9-8E20-E17BF817D727}"/>
                  </a:ext>
                </a:extLst>
              </p:cNvPr>
              <p:cNvSpPr>
                <a:spLocks/>
              </p:cNvSpPr>
              <p:nvPr/>
            </p:nvSpPr>
            <p:spPr bwMode="auto">
              <a:xfrm>
                <a:off x="4832172" y="2082005"/>
                <a:ext cx="12700"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7" name="Freeform 2302">
                <a:extLst>
                  <a:ext uri="{FF2B5EF4-FFF2-40B4-BE49-F238E27FC236}">
                    <a16:creationId xmlns:a16="http://schemas.microsoft.com/office/drawing/2014/main" id="{1312573B-2F01-4712-B016-2F824D2C8AC2}"/>
                  </a:ext>
                </a:extLst>
              </p:cNvPr>
              <p:cNvSpPr>
                <a:spLocks/>
              </p:cNvSpPr>
              <p:nvPr/>
            </p:nvSpPr>
            <p:spPr bwMode="auto">
              <a:xfrm>
                <a:off x="4841697" y="2402680"/>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8" name="Freeform 2303">
                <a:extLst>
                  <a:ext uri="{FF2B5EF4-FFF2-40B4-BE49-F238E27FC236}">
                    <a16:creationId xmlns:a16="http://schemas.microsoft.com/office/drawing/2014/main" id="{77788A17-E529-4B4A-9E55-AE9FB0356489}"/>
                  </a:ext>
                </a:extLst>
              </p:cNvPr>
              <p:cNvSpPr>
                <a:spLocks/>
              </p:cNvSpPr>
              <p:nvPr/>
            </p:nvSpPr>
            <p:spPr bwMode="auto">
              <a:xfrm>
                <a:off x="4832172" y="2424905"/>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49" name="Freeform 2304">
                <a:extLst>
                  <a:ext uri="{FF2B5EF4-FFF2-40B4-BE49-F238E27FC236}">
                    <a16:creationId xmlns:a16="http://schemas.microsoft.com/office/drawing/2014/main" id="{4D3D6947-041A-41CC-8DF1-2CC4EDD03343}"/>
                  </a:ext>
                </a:extLst>
              </p:cNvPr>
              <p:cNvSpPr>
                <a:spLocks/>
              </p:cNvSpPr>
              <p:nvPr/>
            </p:nvSpPr>
            <p:spPr bwMode="auto">
              <a:xfrm>
                <a:off x="4822647" y="2374105"/>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0" name="Freeform 2305">
                <a:extLst>
                  <a:ext uri="{FF2B5EF4-FFF2-40B4-BE49-F238E27FC236}">
                    <a16:creationId xmlns:a16="http://schemas.microsoft.com/office/drawing/2014/main" id="{4BAA9E6D-BF77-4DD5-88D5-19D94C801B2D}"/>
                  </a:ext>
                </a:extLst>
              </p:cNvPr>
              <p:cNvSpPr>
                <a:spLocks/>
              </p:cNvSpPr>
              <p:nvPr/>
            </p:nvSpPr>
            <p:spPr bwMode="auto">
              <a:xfrm>
                <a:off x="4881384" y="2296318"/>
                <a:ext cx="12700"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1" name="Freeform 2306">
                <a:extLst>
                  <a:ext uri="{FF2B5EF4-FFF2-40B4-BE49-F238E27FC236}">
                    <a16:creationId xmlns:a16="http://schemas.microsoft.com/office/drawing/2014/main" id="{2B1AC0FA-1CCF-40D6-BE03-A8C39D6C303D}"/>
                  </a:ext>
                </a:extLst>
              </p:cNvPr>
              <p:cNvSpPr>
                <a:spLocks/>
              </p:cNvSpPr>
              <p:nvPr/>
            </p:nvSpPr>
            <p:spPr bwMode="auto">
              <a:xfrm>
                <a:off x="4881384" y="2320130"/>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2" name="Freeform 2307">
                <a:extLst>
                  <a:ext uri="{FF2B5EF4-FFF2-40B4-BE49-F238E27FC236}">
                    <a16:creationId xmlns:a16="http://schemas.microsoft.com/office/drawing/2014/main" id="{D65FAC67-5DE9-4963-959F-FC78D255D434}"/>
                  </a:ext>
                </a:extLst>
              </p:cNvPr>
              <p:cNvSpPr>
                <a:spLocks/>
              </p:cNvSpPr>
              <p:nvPr/>
            </p:nvSpPr>
            <p:spPr bwMode="auto">
              <a:xfrm>
                <a:off x="4890909" y="235981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3" name="Freeform 2308">
                <a:extLst>
                  <a:ext uri="{FF2B5EF4-FFF2-40B4-BE49-F238E27FC236}">
                    <a16:creationId xmlns:a16="http://schemas.microsoft.com/office/drawing/2014/main" id="{82D8AD76-24FF-4A80-A5AE-713969DD31D7}"/>
                  </a:ext>
                </a:extLst>
              </p:cNvPr>
              <p:cNvSpPr>
                <a:spLocks/>
              </p:cNvSpPr>
              <p:nvPr/>
            </p:nvSpPr>
            <p:spPr bwMode="auto">
              <a:xfrm>
                <a:off x="4871859" y="2358230"/>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4" name="Freeform 2309">
                <a:extLst>
                  <a:ext uri="{FF2B5EF4-FFF2-40B4-BE49-F238E27FC236}">
                    <a16:creationId xmlns:a16="http://schemas.microsoft.com/office/drawing/2014/main" id="{2282A03B-7BDE-4BD0-BA94-D891CAE1B61C}"/>
                  </a:ext>
                </a:extLst>
              </p:cNvPr>
              <p:cNvSpPr>
                <a:spLocks/>
              </p:cNvSpPr>
              <p:nvPr/>
            </p:nvSpPr>
            <p:spPr bwMode="auto">
              <a:xfrm>
                <a:off x="4881384" y="2401093"/>
                <a:ext cx="12700"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5" name="Freeform 2310">
                <a:extLst>
                  <a:ext uri="{FF2B5EF4-FFF2-40B4-BE49-F238E27FC236}">
                    <a16:creationId xmlns:a16="http://schemas.microsoft.com/office/drawing/2014/main" id="{DFCBD80C-64A2-4BCD-B322-52B0FC1417CD}"/>
                  </a:ext>
                </a:extLst>
              </p:cNvPr>
              <p:cNvSpPr>
                <a:spLocks/>
              </p:cNvSpPr>
              <p:nvPr/>
            </p:nvSpPr>
            <p:spPr bwMode="auto">
              <a:xfrm>
                <a:off x="4881384" y="2348705"/>
                <a:ext cx="12700"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6" name="Freeform 2311">
                <a:extLst>
                  <a:ext uri="{FF2B5EF4-FFF2-40B4-BE49-F238E27FC236}">
                    <a16:creationId xmlns:a16="http://schemas.microsoft.com/office/drawing/2014/main" id="{DEE3E4D8-C1AC-4F0D-8621-A6BD6CDE113E}"/>
                  </a:ext>
                </a:extLst>
              </p:cNvPr>
              <p:cNvSpPr>
                <a:spLocks/>
              </p:cNvSpPr>
              <p:nvPr/>
            </p:nvSpPr>
            <p:spPr bwMode="auto">
              <a:xfrm>
                <a:off x="4890909" y="2410618"/>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57" name="Freeform 2312">
                <a:extLst>
                  <a:ext uri="{FF2B5EF4-FFF2-40B4-BE49-F238E27FC236}">
                    <a16:creationId xmlns:a16="http://schemas.microsoft.com/office/drawing/2014/main" id="{8BECCD23-5FFB-4010-B18E-9003EA3F372F}"/>
                  </a:ext>
                </a:extLst>
              </p:cNvPr>
              <p:cNvSpPr>
                <a:spLocks/>
              </p:cNvSpPr>
              <p:nvPr/>
            </p:nvSpPr>
            <p:spPr bwMode="auto">
              <a:xfrm>
                <a:off x="4871859" y="242014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31" name="Group 730">
              <a:extLst>
                <a:ext uri="{FF2B5EF4-FFF2-40B4-BE49-F238E27FC236}">
                  <a16:creationId xmlns:a16="http://schemas.microsoft.com/office/drawing/2014/main" id="{F74B5FE3-42AB-4E0F-8B40-E25C7BD78E8A}"/>
                </a:ext>
              </a:extLst>
            </p:cNvPr>
            <p:cNvGrpSpPr/>
            <p:nvPr/>
          </p:nvGrpSpPr>
          <p:grpSpPr>
            <a:xfrm>
              <a:off x="15691743" y="7736436"/>
              <a:ext cx="510765" cy="473671"/>
              <a:chOff x="4494034" y="2288380"/>
              <a:chExt cx="179388" cy="155575"/>
            </a:xfrm>
          </p:grpSpPr>
          <p:sp>
            <p:nvSpPr>
              <p:cNvPr id="902" name="Freeform 2313">
                <a:extLst>
                  <a:ext uri="{FF2B5EF4-FFF2-40B4-BE49-F238E27FC236}">
                    <a16:creationId xmlns:a16="http://schemas.microsoft.com/office/drawing/2014/main" id="{8F210FED-1379-4411-85A2-42A7EE85361E}"/>
                  </a:ext>
                </a:extLst>
              </p:cNvPr>
              <p:cNvSpPr>
                <a:spLocks/>
              </p:cNvSpPr>
              <p:nvPr/>
            </p:nvSpPr>
            <p:spPr bwMode="auto">
              <a:xfrm>
                <a:off x="4494034" y="2413793"/>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3" name="Freeform 2314">
                <a:extLst>
                  <a:ext uri="{FF2B5EF4-FFF2-40B4-BE49-F238E27FC236}">
                    <a16:creationId xmlns:a16="http://schemas.microsoft.com/office/drawing/2014/main" id="{E88DFEEE-9C37-4957-A12E-85B073F1D275}"/>
                  </a:ext>
                </a:extLst>
              </p:cNvPr>
              <p:cNvSpPr>
                <a:spLocks/>
              </p:cNvSpPr>
              <p:nvPr/>
            </p:nvSpPr>
            <p:spPr bwMode="auto">
              <a:xfrm>
                <a:off x="4494034" y="2372518"/>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4" name="Freeform 2315">
                <a:extLst>
                  <a:ext uri="{FF2B5EF4-FFF2-40B4-BE49-F238E27FC236}">
                    <a16:creationId xmlns:a16="http://schemas.microsoft.com/office/drawing/2014/main" id="{5FD8F529-292E-492A-85AF-1CA24F60E03A}"/>
                  </a:ext>
                </a:extLst>
              </p:cNvPr>
              <p:cNvSpPr>
                <a:spLocks/>
              </p:cNvSpPr>
              <p:nvPr/>
            </p:nvSpPr>
            <p:spPr bwMode="auto">
              <a:xfrm>
                <a:off x="4503559" y="2375693"/>
                <a:ext cx="12700" cy="12700"/>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5" name="Freeform 2316">
                <a:extLst>
                  <a:ext uri="{FF2B5EF4-FFF2-40B4-BE49-F238E27FC236}">
                    <a16:creationId xmlns:a16="http://schemas.microsoft.com/office/drawing/2014/main" id="{1CE3C212-C762-4A25-981E-0EA0EC992543}"/>
                  </a:ext>
                </a:extLst>
              </p:cNvPr>
              <p:cNvSpPr>
                <a:spLocks/>
              </p:cNvSpPr>
              <p:nvPr/>
            </p:nvSpPr>
            <p:spPr bwMode="auto">
              <a:xfrm>
                <a:off x="4503559" y="2391568"/>
                <a:ext cx="12700" cy="12700"/>
              </a:xfrm>
              <a:custGeom>
                <a:avLst/>
                <a:gdLst>
                  <a:gd name="T0" fmla="*/ 9 w 17"/>
                  <a:gd name="T1" fmla="*/ 0 h 17"/>
                  <a:gd name="T2" fmla="*/ 17 w 17"/>
                  <a:gd name="T3" fmla="*/ 17 h 17"/>
                  <a:gd name="T4" fmla="*/ 0 w 17"/>
                  <a:gd name="T5" fmla="*/ 17 h 17"/>
                  <a:gd name="T6" fmla="*/ 9 w 17"/>
                  <a:gd name="T7" fmla="*/ 0 h 17"/>
                </a:gdLst>
                <a:ahLst/>
                <a:cxnLst>
                  <a:cxn ang="0">
                    <a:pos x="T0" y="T1"/>
                  </a:cxn>
                  <a:cxn ang="0">
                    <a:pos x="T2" y="T3"/>
                  </a:cxn>
                  <a:cxn ang="0">
                    <a:pos x="T4" y="T5"/>
                  </a:cxn>
                  <a:cxn ang="0">
                    <a:pos x="T6" y="T7"/>
                  </a:cxn>
                </a:cxnLst>
                <a:rect l="0" t="0" r="r" b="b"/>
                <a:pathLst>
                  <a:path w="17" h="17">
                    <a:moveTo>
                      <a:pt x="9" y="0"/>
                    </a:moveTo>
                    <a:lnTo>
                      <a:pt x="17"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6" name="Freeform 2317">
                <a:extLst>
                  <a:ext uri="{FF2B5EF4-FFF2-40B4-BE49-F238E27FC236}">
                    <a16:creationId xmlns:a16="http://schemas.microsoft.com/office/drawing/2014/main" id="{616EC0EE-9785-4EF0-994D-51C23F22F958}"/>
                  </a:ext>
                </a:extLst>
              </p:cNvPr>
              <p:cNvSpPr>
                <a:spLocks/>
              </p:cNvSpPr>
              <p:nvPr/>
            </p:nvSpPr>
            <p:spPr bwMode="auto">
              <a:xfrm>
                <a:off x="4513084" y="2401093"/>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7" name="Freeform 2318">
                <a:extLst>
                  <a:ext uri="{FF2B5EF4-FFF2-40B4-BE49-F238E27FC236}">
                    <a16:creationId xmlns:a16="http://schemas.microsoft.com/office/drawing/2014/main" id="{1F608016-1BF2-4E5A-84AE-0986D560430C}"/>
                  </a:ext>
                </a:extLst>
              </p:cNvPr>
              <p:cNvSpPr>
                <a:spLocks/>
              </p:cNvSpPr>
              <p:nvPr/>
            </p:nvSpPr>
            <p:spPr bwMode="auto">
              <a:xfrm>
                <a:off x="4494034" y="2389980"/>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8" name="Freeform 2319">
                <a:extLst>
                  <a:ext uri="{FF2B5EF4-FFF2-40B4-BE49-F238E27FC236}">
                    <a16:creationId xmlns:a16="http://schemas.microsoft.com/office/drawing/2014/main" id="{108492B5-3989-4D99-8CC6-7C533CB57708}"/>
                  </a:ext>
                </a:extLst>
              </p:cNvPr>
              <p:cNvSpPr>
                <a:spLocks/>
              </p:cNvSpPr>
              <p:nvPr/>
            </p:nvSpPr>
            <p:spPr bwMode="auto">
              <a:xfrm>
                <a:off x="4552772" y="2412205"/>
                <a:ext cx="12700" cy="14288"/>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9" name="Freeform 2320">
                <a:extLst>
                  <a:ext uri="{FF2B5EF4-FFF2-40B4-BE49-F238E27FC236}">
                    <a16:creationId xmlns:a16="http://schemas.microsoft.com/office/drawing/2014/main" id="{622E2847-E438-4ADB-8099-C97C0BB6F161}"/>
                  </a:ext>
                </a:extLst>
              </p:cNvPr>
              <p:cNvSpPr>
                <a:spLocks/>
              </p:cNvSpPr>
              <p:nvPr/>
            </p:nvSpPr>
            <p:spPr bwMode="auto">
              <a:xfrm>
                <a:off x="4562297" y="2342355"/>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0" name="Freeform 2321">
                <a:extLst>
                  <a:ext uri="{FF2B5EF4-FFF2-40B4-BE49-F238E27FC236}">
                    <a16:creationId xmlns:a16="http://schemas.microsoft.com/office/drawing/2014/main" id="{D990CEA9-EC28-4845-B822-E8A3E0AC1C7B}"/>
                  </a:ext>
                </a:extLst>
              </p:cNvPr>
              <p:cNvSpPr>
                <a:spLocks/>
              </p:cNvSpPr>
              <p:nvPr/>
            </p:nvSpPr>
            <p:spPr bwMode="auto">
              <a:xfrm>
                <a:off x="4543247" y="2355055"/>
                <a:ext cx="12700"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1" name="Freeform 2322">
                <a:extLst>
                  <a:ext uri="{FF2B5EF4-FFF2-40B4-BE49-F238E27FC236}">
                    <a16:creationId xmlns:a16="http://schemas.microsoft.com/office/drawing/2014/main" id="{CA99FA42-9C1D-4AD7-BA3A-B27FB2858A4E}"/>
                  </a:ext>
                </a:extLst>
              </p:cNvPr>
              <p:cNvSpPr>
                <a:spLocks/>
              </p:cNvSpPr>
              <p:nvPr/>
            </p:nvSpPr>
            <p:spPr bwMode="auto">
              <a:xfrm>
                <a:off x="4552772" y="2288380"/>
                <a:ext cx="12700" cy="14288"/>
              </a:xfrm>
              <a:custGeom>
                <a:avLst/>
                <a:gdLst>
                  <a:gd name="T0" fmla="*/ 8 w 17"/>
                  <a:gd name="T1" fmla="*/ 0 h 17"/>
                  <a:gd name="T2" fmla="*/ 17 w 17"/>
                  <a:gd name="T3" fmla="*/ 17 h 17"/>
                  <a:gd name="T4" fmla="*/ 0 w 17"/>
                  <a:gd name="T5" fmla="*/ 17 h 17"/>
                  <a:gd name="T6" fmla="*/ 8 w 17"/>
                  <a:gd name="T7" fmla="*/ 0 h 17"/>
                </a:gdLst>
                <a:ahLst/>
                <a:cxnLst>
                  <a:cxn ang="0">
                    <a:pos x="T0" y="T1"/>
                  </a:cxn>
                  <a:cxn ang="0">
                    <a:pos x="T2" y="T3"/>
                  </a:cxn>
                  <a:cxn ang="0">
                    <a:pos x="T4" y="T5"/>
                  </a:cxn>
                  <a:cxn ang="0">
                    <a:pos x="T6" y="T7"/>
                  </a:cxn>
                </a:cxnLst>
                <a:rect l="0" t="0" r="r" b="b"/>
                <a:pathLst>
                  <a:path w="17" h="17">
                    <a:moveTo>
                      <a:pt x="8" y="0"/>
                    </a:moveTo>
                    <a:lnTo>
                      <a:pt x="17" y="17"/>
                    </a:lnTo>
                    <a:lnTo>
                      <a:pt x="0" y="17"/>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2" name="Freeform 2323">
                <a:extLst>
                  <a:ext uri="{FF2B5EF4-FFF2-40B4-BE49-F238E27FC236}">
                    <a16:creationId xmlns:a16="http://schemas.microsoft.com/office/drawing/2014/main" id="{B5E8D990-408A-4CD0-8527-B8A34E8CEFCA}"/>
                  </a:ext>
                </a:extLst>
              </p:cNvPr>
              <p:cNvSpPr>
                <a:spLocks/>
              </p:cNvSpPr>
              <p:nvPr/>
            </p:nvSpPr>
            <p:spPr bwMode="auto">
              <a:xfrm>
                <a:off x="4543247" y="2340768"/>
                <a:ext cx="12700"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3" name="Freeform 2324">
                <a:extLst>
                  <a:ext uri="{FF2B5EF4-FFF2-40B4-BE49-F238E27FC236}">
                    <a16:creationId xmlns:a16="http://schemas.microsoft.com/office/drawing/2014/main" id="{219803A3-158C-48A4-9874-C75AC3EEF658}"/>
                  </a:ext>
                </a:extLst>
              </p:cNvPr>
              <p:cNvSpPr>
                <a:spLocks/>
              </p:cNvSpPr>
              <p:nvPr/>
            </p:nvSpPr>
            <p:spPr bwMode="auto">
              <a:xfrm>
                <a:off x="4552772" y="2383630"/>
                <a:ext cx="12700" cy="14288"/>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4" name="Freeform 2325">
                <a:extLst>
                  <a:ext uri="{FF2B5EF4-FFF2-40B4-BE49-F238E27FC236}">
                    <a16:creationId xmlns:a16="http://schemas.microsoft.com/office/drawing/2014/main" id="{61C2DF8F-DDB2-467C-9C2D-836B81C87CB8}"/>
                  </a:ext>
                </a:extLst>
              </p:cNvPr>
              <p:cNvSpPr>
                <a:spLocks/>
              </p:cNvSpPr>
              <p:nvPr/>
            </p:nvSpPr>
            <p:spPr bwMode="auto">
              <a:xfrm>
                <a:off x="4611509" y="2418555"/>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5" name="Freeform 2326">
                <a:extLst>
                  <a:ext uri="{FF2B5EF4-FFF2-40B4-BE49-F238E27FC236}">
                    <a16:creationId xmlns:a16="http://schemas.microsoft.com/office/drawing/2014/main" id="{1FC393A1-1D1A-41FA-9D66-7FAA3AB03925}"/>
                  </a:ext>
                </a:extLst>
              </p:cNvPr>
              <p:cNvSpPr>
                <a:spLocks/>
              </p:cNvSpPr>
              <p:nvPr/>
            </p:nvSpPr>
            <p:spPr bwMode="auto">
              <a:xfrm>
                <a:off x="4611509" y="2374105"/>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6" name="Freeform 2327">
                <a:extLst>
                  <a:ext uri="{FF2B5EF4-FFF2-40B4-BE49-F238E27FC236}">
                    <a16:creationId xmlns:a16="http://schemas.microsoft.com/office/drawing/2014/main" id="{1C7EBED0-B0AD-4F21-9D1A-88EB9739B10A}"/>
                  </a:ext>
                </a:extLst>
              </p:cNvPr>
              <p:cNvSpPr>
                <a:spLocks/>
              </p:cNvSpPr>
              <p:nvPr/>
            </p:nvSpPr>
            <p:spPr bwMode="auto">
              <a:xfrm>
                <a:off x="4592459" y="2386805"/>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7" name="Freeform 2328">
                <a:extLst>
                  <a:ext uri="{FF2B5EF4-FFF2-40B4-BE49-F238E27FC236}">
                    <a16:creationId xmlns:a16="http://schemas.microsoft.com/office/drawing/2014/main" id="{DC2CBDCB-2417-4B86-B166-6B08EA0BAD04}"/>
                  </a:ext>
                </a:extLst>
              </p:cNvPr>
              <p:cNvSpPr>
                <a:spLocks/>
              </p:cNvSpPr>
              <p:nvPr/>
            </p:nvSpPr>
            <p:spPr bwMode="auto">
              <a:xfrm>
                <a:off x="4611509" y="240109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8" name="Freeform 2329">
                <a:extLst>
                  <a:ext uri="{FF2B5EF4-FFF2-40B4-BE49-F238E27FC236}">
                    <a16:creationId xmlns:a16="http://schemas.microsoft.com/office/drawing/2014/main" id="{35F00029-C7CC-4A90-A8CE-AC88A8C1B096}"/>
                  </a:ext>
                </a:extLst>
              </p:cNvPr>
              <p:cNvSpPr>
                <a:spLocks/>
              </p:cNvSpPr>
              <p:nvPr/>
            </p:nvSpPr>
            <p:spPr bwMode="auto">
              <a:xfrm>
                <a:off x="4592459" y="2421730"/>
                <a:ext cx="14288" cy="14288"/>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19" name="Freeform 2330">
                <a:extLst>
                  <a:ext uri="{FF2B5EF4-FFF2-40B4-BE49-F238E27FC236}">
                    <a16:creationId xmlns:a16="http://schemas.microsoft.com/office/drawing/2014/main" id="{B8A6EB61-B9D9-4FEE-8459-ECFD9C564E56}"/>
                  </a:ext>
                </a:extLst>
              </p:cNvPr>
              <p:cNvSpPr>
                <a:spLocks/>
              </p:cNvSpPr>
              <p:nvPr/>
            </p:nvSpPr>
            <p:spPr bwMode="auto">
              <a:xfrm>
                <a:off x="4592459" y="2402680"/>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0" name="Freeform 2331">
                <a:extLst>
                  <a:ext uri="{FF2B5EF4-FFF2-40B4-BE49-F238E27FC236}">
                    <a16:creationId xmlns:a16="http://schemas.microsoft.com/office/drawing/2014/main" id="{8F7C83F5-BB7F-4533-8850-E338D8B48819}"/>
                  </a:ext>
                </a:extLst>
              </p:cNvPr>
              <p:cNvSpPr>
                <a:spLocks/>
              </p:cNvSpPr>
              <p:nvPr/>
            </p:nvSpPr>
            <p:spPr bwMode="auto">
              <a:xfrm>
                <a:off x="4641672" y="2413793"/>
                <a:ext cx="12700" cy="12700"/>
              </a:xfrm>
              <a:custGeom>
                <a:avLst/>
                <a:gdLst>
                  <a:gd name="T0" fmla="*/ 8 w 17"/>
                  <a:gd name="T1" fmla="*/ 0 h 17"/>
                  <a:gd name="T2" fmla="*/ 17 w 17"/>
                  <a:gd name="T3" fmla="*/ 17 h 17"/>
                  <a:gd name="T4" fmla="*/ 0 w 17"/>
                  <a:gd name="T5" fmla="*/ 17 h 17"/>
                  <a:gd name="T6" fmla="*/ 8 w 17"/>
                  <a:gd name="T7" fmla="*/ 0 h 17"/>
                </a:gdLst>
                <a:ahLst/>
                <a:cxnLst>
                  <a:cxn ang="0">
                    <a:pos x="T0" y="T1"/>
                  </a:cxn>
                  <a:cxn ang="0">
                    <a:pos x="T2" y="T3"/>
                  </a:cxn>
                  <a:cxn ang="0">
                    <a:pos x="T4" y="T5"/>
                  </a:cxn>
                  <a:cxn ang="0">
                    <a:pos x="T6" y="T7"/>
                  </a:cxn>
                </a:cxnLst>
                <a:rect l="0" t="0" r="r" b="b"/>
                <a:pathLst>
                  <a:path w="17" h="17">
                    <a:moveTo>
                      <a:pt x="8" y="0"/>
                    </a:moveTo>
                    <a:lnTo>
                      <a:pt x="17" y="17"/>
                    </a:lnTo>
                    <a:lnTo>
                      <a:pt x="0" y="17"/>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1" name="Freeform 2332">
                <a:extLst>
                  <a:ext uri="{FF2B5EF4-FFF2-40B4-BE49-F238E27FC236}">
                    <a16:creationId xmlns:a16="http://schemas.microsoft.com/office/drawing/2014/main" id="{755F733B-9D9A-45B7-9F79-74D9011DD722}"/>
                  </a:ext>
                </a:extLst>
              </p:cNvPr>
              <p:cNvSpPr>
                <a:spLocks/>
              </p:cNvSpPr>
              <p:nvPr/>
            </p:nvSpPr>
            <p:spPr bwMode="auto">
              <a:xfrm>
                <a:off x="4660722" y="2382043"/>
                <a:ext cx="12700" cy="12700"/>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2" name="Freeform 2333">
                <a:extLst>
                  <a:ext uri="{FF2B5EF4-FFF2-40B4-BE49-F238E27FC236}">
                    <a16:creationId xmlns:a16="http://schemas.microsoft.com/office/drawing/2014/main" id="{1614C826-82A4-4FC0-B59D-0C97BF32E59A}"/>
                  </a:ext>
                </a:extLst>
              </p:cNvPr>
              <p:cNvSpPr>
                <a:spLocks/>
              </p:cNvSpPr>
              <p:nvPr/>
            </p:nvSpPr>
            <p:spPr bwMode="auto">
              <a:xfrm>
                <a:off x="4641672" y="2378868"/>
                <a:ext cx="12700" cy="12700"/>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3" name="Freeform 2334">
                <a:extLst>
                  <a:ext uri="{FF2B5EF4-FFF2-40B4-BE49-F238E27FC236}">
                    <a16:creationId xmlns:a16="http://schemas.microsoft.com/office/drawing/2014/main" id="{05885E3F-5C53-410A-A515-F312300983CD}"/>
                  </a:ext>
                </a:extLst>
              </p:cNvPr>
              <p:cNvSpPr>
                <a:spLocks/>
              </p:cNvSpPr>
              <p:nvPr/>
            </p:nvSpPr>
            <p:spPr bwMode="auto">
              <a:xfrm>
                <a:off x="4660722" y="2420143"/>
                <a:ext cx="12700" cy="14288"/>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4" name="Freeform 2335">
                <a:extLst>
                  <a:ext uri="{FF2B5EF4-FFF2-40B4-BE49-F238E27FC236}">
                    <a16:creationId xmlns:a16="http://schemas.microsoft.com/office/drawing/2014/main" id="{A8492819-4BF0-420D-A87A-09F46164D507}"/>
                  </a:ext>
                </a:extLst>
              </p:cNvPr>
              <p:cNvSpPr>
                <a:spLocks/>
              </p:cNvSpPr>
              <p:nvPr/>
            </p:nvSpPr>
            <p:spPr bwMode="auto">
              <a:xfrm>
                <a:off x="4641672" y="2431255"/>
                <a:ext cx="12700" cy="12700"/>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25" name="Freeform 2336">
                <a:extLst>
                  <a:ext uri="{FF2B5EF4-FFF2-40B4-BE49-F238E27FC236}">
                    <a16:creationId xmlns:a16="http://schemas.microsoft.com/office/drawing/2014/main" id="{01CEAC47-3795-4B1E-9CB6-45A748251DA6}"/>
                  </a:ext>
                </a:extLst>
              </p:cNvPr>
              <p:cNvSpPr>
                <a:spLocks/>
              </p:cNvSpPr>
              <p:nvPr/>
            </p:nvSpPr>
            <p:spPr bwMode="auto">
              <a:xfrm>
                <a:off x="4641672" y="2393155"/>
                <a:ext cx="12700" cy="12700"/>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32" name="Group 731">
              <a:extLst>
                <a:ext uri="{FF2B5EF4-FFF2-40B4-BE49-F238E27FC236}">
                  <a16:creationId xmlns:a16="http://schemas.microsoft.com/office/drawing/2014/main" id="{224F07ED-60A2-4454-B743-17C623B30686}"/>
                </a:ext>
              </a:extLst>
            </p:cNvPr>
            <p:cNvGrpSpPr/>
            <p:nvPr/>
          </p:nvGrpSpPr>
          <p:grpSpPr>
            <a:xfrm>
              <a:off x="14024637" y="4971743"/>
              <a:ext cx="515284" cy="990844"/>
              <a:chOff x="4060647" y="1380330"/>
              <a:chExt cx="180975" cy="325438"/>
            </a:xfrm>
          </p:grpSpPr>
          <p:sp>
            <p:nvSpPr>
              <p:cNvPr id="866" name="Oval 2337">
                <a:extLst>
                  <a:ext uri="{FF2B5EF4-FFF2-40B4-BE49-F238E27FC236}">
                    <a16:creationId xmlns:a16="http://schemas.microsoft.com/office/drawing/2014/main" id="{DA36B12C-659F-4A64-AA71-91B9DD78327F}"/>
                  </a:ext>
                </a:extLst>
              </p:cNvPr>
              <p:cNvSpPr>
                <a:spLocks noChangeArrowheads="1"/>
              </p:cNvSpPr>
              <p:nvPr/>
            </p:nvSpPr>
            <p:spPr bwMode="auto">
              <a:xfrm>
                <a:off x="4079697" y="16375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7" name="Oval 2338">
                <a:extLst>
                  <a:ext uri="{FF2B5EF4-FFF2-40B4-BE49-F238E27FC236}">
                    <a16:creationId xmlns:a16="http://schemas.microsoft.com/office/drawing/2014/main" id="{615239ED-2373-4C18-B03A-9D488646921C}"/>
                  </a:ext>
                </a:extLst>
              </p:cNvPr>
              <p:cNvSpPr>
                <a:spLocks noChangeArrowheads="1"/>
              </p:cNvSpPr>
              <p:nvPr/>
            </p:nvSpPr>
            <p:spPr bwMode="auto">
              <a:xfrm>
                <a:off x="4060647" y="165814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8" name="Oval 2339">
                <a:extLst>
                  <a:ext uri="{FF2B5EF4-FFF2-40B4-BE49-F238E27FC236}">
                    <a16:creationId xmlns:a16="http://schemas.microsoft.com/office/drawing/2014/main" id="{F477BD31-527C-4AA4-8213-42225A45BF67}"/>
                  </a:ext>
                </a:extLst>
              </p:cNvPr>
              <p:cNvSpPr>
                <a:spLocks noChangeArrowheads="1"/>
              </p:cNvSpPr>
              <p:nvPr/>
            </p:nvSpPr>
            <p:spPr bwMode="auto">
              <a:xfrm>
                <a:off x="4070172" y="16597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9" name="Oval 2340">
                <a:extLst>
                  <a:ext uri="{FF2B5EF4-FFF2-40B4-BE49-F238E27FC236}">
                    <a16:creationId xmlns:a16="http://schemas.microsoft.com/office/drawing/2014/main" id="{05629FD1-D04C-4CDD-BF6B-705DE88DA642}"/>
                  </a:ext>
                </a:extLst>
              </p:cNvPr>
              <p:cNvSpPr>
                <a:spLocks noChangeArrowheads="1"/>
              </p:cNvSpPr>
              <p:nvPr/>
            </p:nvSpPr>
            <p:spPr bwMode="auto">
              <a:xfrm>
                <a:off x="4070172" y="163115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0" name="Oval 2341">
                <a:extLst>
                  <a:ext uri="{FF2B5EF4-FFF2-40B4-BE49-F238E27FC236}">
                    <a16:creationId xmlns:a16="http://schemas.microsoft.com/office/drawing/2014/main" id="{0EF7A4BB-A73E-44EA-A35E-9B93A6936F14}"/>
                  </a:ext>
                </a:extLst>
              </p:cNvPr>
              <p:cNvSpPr>
                <a:spLocks noChangeArrowheads="1"/>
              </p:cNvSpPr>
              <p:nvPr/>
            </p:nvSpPr>
            <p:spPr bwMode="auto">
              <a:xfrm>
                <a:off x="4079697" y="166608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1" name="Oval 2342">
                <a:extLst>
                  <a:ext uri="{FF2B5EF4-FFF2-40B4-BE49-F238E27FC236}">
                    <a16:creationId xmlns:a16="http://schemas.microsoft.com/office/drawing/2014/main" id="{9288F1CA-7879-40EE-BCE3-07BD346F14BC}"/>
                  </a:ext>
                </a:extLst>
              </p:cNvPr>
              <p:cNvSpPr>
                <a:spLocks noChangeArrowheads="1"/>
              </p:cNvSpPr>
              <p:nvPr/>
            </p:nvSpPr>
            <p:spPr bwMode="auto">
              <a:xfrm>
                <a:off x="4060647" y="163591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2" name="Oval 2343">
                <a:extLst>
                  <a:ext uri="{FF2B5EF4-FFF2-40B4-BE49-F238E27FC236}">
                    <a16:creationId xmlns:a16="http://schemas.microsoft.com/office/drawing/2014/main" id="{BC0F1B1B-492E-47FF-9356-3B88898C31FF}"/>
                  </a:ext>
                </a:extLst>
              </p:cNvPr>
              <p:cNvSpPr>
                <a:spLocks noChangeArrowheads="1"/>
              </p:cNvSpPr>
              <p:nvPr/>
            </p:nvSpPr>
            <p:spPr bwMode="auto">
              <a:xfrm>
                <a:off x="4070172" y="15994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3" name="Oval 2344">
                <a:extLst>
                  <a:ext uri="{FF2B5EF4-FFF2-40B4-BE49-F238E27FC236}">
                    <a16:creationId xmlns:a16="http://schemas.microsoft.com/office/drawing/2014/main" id="{83D8CB16-3F71-476D-B0AE-99A2C252C3BE}"/>
                  </a:ext>
                </a:extLst>
              </p:cNvPr>
              <p:cNvSpPr>
                <a:spLocks noChangeArrowheads="1"/>
              </p:cNvSpPr>
              <p:nvPr/>
            </p:nvSpPr>
            <p:spPr bwMode="auto">
              <a:xfrm>
                <a:off x="4070172" y="152638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4" name="Oval 2345">
                <a:extLst>
                  <a:ext uri="{FF2B5EF4-FFF2-40B4-BE49-F238E27FC236}">
                    <a16:creationId xmlns:a16="http://schemas.microsoft.com/office/drawing/2014/main" id="{12D99E40-ED96-4A4F-8F1B-86540A568AD4}"/>
                  </a:ext>
                </a:extLst>
              </p:cNvPr>
              <p:cNvSpPr>
                <a:spLocks noChangeArrowheads="1"/>
              </p:cNvSpPr>
              <p:nvPr/>
            </p:nvSpPr>
            <p:spPr bwMode="auto">
              <a:xfrm>
                <a:off x="4060647" y="167401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5" name="Oval 2346">
                <a:extLst>
                  <a:ext uri="{FF2B5EF4-FFF2-40B4-BE49-F238E27FC236}">
                    <a16:creationId xmlns:a16="http://schemas.microsoft.com/office/drawing/2014/main" id="{C3B7BEE1-DE4F-47A0-B64D-EA0127026BE6}"/>
                  </a:ext>
                </a:extLst>
              </p:cNvPr>
              <p:cNvSpPr>
                <a:spLocks noChangeArrowheads="1"/>
              </p:cNvSpPr>
              <p:nvPr/>
            </p:nvSpPr>
            <p:spPr bwMode="auto">
              <a:xfrm>
                <a:off x="4119384" y="144224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6" name="Oval 2347">
                <a:extLst>
                  <a:ext uri="{FF2B5EF4-FFF2-40B4-BE49-F238E27FC236}">
                    <a16:creationId xmlns:a16="http://schemas.microsoft.com/office/drawing/2014/main" id="{010489A1-C5DD-4ECD-9ACA-0FCB0CC70E57}"/>
                  </a:ext>
                </a:extLst>
              </p:cNvPr>
              <p:cNvSpPr>
                <a:spLocks noChangeArrowheads="1"/>
              </p:cNvSpPr>
              <p:nvPr/>
            </p:nvSpPr>
            <p:spPr bwMode="auto">
              <a:xfrm>
                <a:off x="4119384" y="13803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7" name="Oval 2348">
                <a:extLst>
                  <a:ext uri="{FF2B5EF4-FFF2-40B4-BE49-F238E27FC236}">
                    <a16:creationId xmlns:a16="http://schemas.microsoft.com/office/drawing/2014/main" id="{A77263ED-17DE-46ED-8FD4-B276D1FD1065}"/>
                  </a:ext>
                </a:extLst>
              </p:cNvPr>
              <p:cNvSpPr>
                <a:spLocks noChangeArrowheads="1"/>
              </p:cNvSpPr>
              <p:nvPr/>
            </p:nvSpPr>
            <p:spPr bwMode="auto">
              <a:xfrm>
                <a:off x="4119384" y="165179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8" name="Oval 2349">
                <a:extLst>
                  <a:ext uri="{FF2B5EF4-FFF2-40B4-BE49-F238E27FC236}">
                    <a16:creationId xmlns:a16="http://schemas.microsoft.com/office/drawing/2014/main" id="{D1C8FEAE-4DBB-4B5D-A310-A793771618A9}"/>
                  </a:ext>
                </a:extLst>
              </p:cNvPr>
              <p:cNvSpPr>
                <a:spLocks noChangeArrowheads="1"/>
              </p:cNvSpPr>
              <p:nvPr/>
            </p:nvSpPr>
            <p:spPr bwMode="auto">
              <a:xfrm>
                <a:off x="4119384" y="168036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79" name="Oval 2350">
                <a:extLst>
                  <a:ext uri="{FF2B5EF4-FFF2-40B4-BE49-F238E27FC236}">
                    <a16:creationId xmlns:a16="http://schemas.microsoft.com/office/drawing/2014/main" id="{BD4605A2-99C9-440F-874D-AEE405B89B68}"/>
                  </a:ext>
                </a:extLst>
              </p:cNvPr>
              <p:cNvSpPr>
                <a:spLocks noChangeArrowheads="1"/>
              </p:cNvSpPr>
              <p:nvPr/>
            </p:nvSpPr>
            <p:spPr bwMode="auto">
              <a:xfrm>
                <a:off x="4119384" y="158194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0" name="Oval 2351">
                <a:extLst>
                  <a:ext uri="{FF2B5EF4-FFF2-40B4-BE49-F238E27FC236}">
                    <a16:creationId xmlns:a16="http://schemas.microsoft.com/office/drawing/2014/main" id="{51ED7561-AA72-4E3D-B808-17134590BB87}"/>
                  </a:ext>
                </a:extLst>
              </p:cNvPr>
              <p:cNvSpPr>
                <a:spLocks noChangeArrowheads="1"/>
              </p:cNvSpPr>
              <p:nvPr/>
            </p:nvSpPr>
            <p:spPr bwMode="auto">
              <a:xfrm>
                <a:off x="4119384" y="148986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1" name="Oval 2352">
                <a:extLst>
                  <a:ext uri="{FF2B5EF4-FFF2-40B4-BE49-F238E27FC236}">
                    <a16:creationId xmlns:a16="http://schemas.microsoft.com/office/drawing/2014/main" id="{AEFACA82-F179-4B36-851F-2394F187C527}"/>
                  </a:ext>
                </a:extLst>
              </p:cNvPr>
              <p:cNvSpPr>
                <a:spLocks noChangeArrowheads="1"/>
              </p:cNvSpPr>
              <p:nvPr/>
            </p:nvSpPr>
            <p:spPr bwMode="auto">
              <a:xfrm>
                <a:off x="4119384" y="152638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2" name="Oval 2353">
                <a:extLst>
                  <a:ext uri="{FF2B5EF4-FFF2-40B4-BE49-F238E27FC236}">
                    <a16:creationId xmlns:a16="http://schemas.microsoft.com/office/drawing/2014/main" id="{93FB867B-258A-411E-93B5-6548A950E3B9}"/>
                  </a:ext>
                </a:extLst>
              </p:cNvPr>
              <p:cNvSpPr>
                <a:spLocks noChangeArrowheads="1"/>
              </p:cNvSpPr>
              <p:nvPr/>
            </p:nvSpPr>
            <p:spPr bwMode="auto">
              <a:xfrm>
                <a:off x="4128909" y="160734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3" name="Oval 2354">
                <a:extLst>
                  <a:ext uri="{FF2B5EF4-FFF2-40B4-BE49-F238E27FC236}">
                    <a16:creationId xmlns:a16="http://schemas.microsoft.com/office/drawing/2014/main" id="{4B378A9D-A684-4F79-844B-2F219AF2E3A3}"/>
                  </a:ext>
                </a:extLst>
              </p:cNvPr>
              <p:cNvSpPr>
                <a:spLocks noChangeArrowheads="1"/>
              </p:cNvSpPr>
              <p:nvPr/>
            </p:nvSpPr>
            <p:spPr bwMode="auto">
              <a:xfrm>
                <a:off x="4109859" y="16089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4" name="Oval 2355">
                <a:extLst>
                  <a:ext uri="{FF2B5EF4-FFF2-40B4-BE49-F238E27FC236}">
                    <a16:creationId xmlns:a16="http://schemas.microsoft.com/office/drawing/2014/main" id="{54DF2A00-2689-41FC-8270-60D6C56D92DF}"/>
                  </a:ext>
                </a:extLst>
              </p:cNvPr>
              <p:cNvSpPr>
                <a:spLocks noChangeArrowheads="1"/>
              </p:cNvSpPr>
              <p:nvPr/>
            </p:nvSpPr>
            <p:spPr bwMode="auto">
              <a:xfrm>
                <a:off x="4168597" y="1675605"/>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5" name="Oval 2356">
                <a:extLst>
                  <a:ext uri="{FF2B5EF4-FFF2-40B4-BE49-F238E27FC236}">
                    <a16:creationId xmlns:a16="http://schemas.microsoft.com/office/drawing/2014/main" id="{003BDAAA-5E5D-461D-958D-F0EB7CA76A6C}"/>
                  </a:ext>
                </a:extLst>
              </p:cNvPr>
              <p:cNvSpPr>
                <a:spLocks noChangeArrowheads="1"/>
              </p:cNvSpPr>
              <p:nvPr/>
            </p:nvSpPr>
            <p:spPr bwMode="auto">
              <a:xfrm>
                <a:off x="4160659" y="167243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6" name="Oval 2357">
                <a:extLst>
                  <a:ext uri="{FF2B5EF4-FFF2-40B4-BE49-F238E27FC236}">
                    <a16:creationId xmlns:a16="http://schemas.microsoft.com/office/drawing/2014/main" id="{901F9531-1C96-4C24-83C7-79539E854648}"/>
                  </a:ext>
                </a:extLst>
              </p:cNvPr>
              <p:cNvSpPr>
                <a:spLocks noChangeArrowheads="1"/>
              </p:cNvSpPr>
              <p:nvPr/>
            </p:nvSpPr>
            <p:spPr bwMode="auto">
              <a:xfrm>
                <a:off x="4160659" y="169148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7" name="Oval 2358">
                <a:extLst>
                  <a:ext uri="{FF2B5EF4-FFF2-40B4-BE49-F238E27FC236}">
                    <a16:creationId xmlns:a16="http://schemas.microsoft.com/office/drawing/2014/main" id="{E24561FB-19FB-4E8B-AE73-244F35A45A0F}"/>
                  </a:ext>
                </a:extLst>
              </p:cNvPr>
              <p:cNvSpPr>
                <a:spLocks noChangeArrowheads="1"/>
              </p:cNvSpPr>
              <p:nvPr/>
            </p:nvSpPr>
            <p:spPr bwMode="auto">
              <a:xfrm>
                <a:off x="4160659" y="1620043"/>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8" name="Oval 2359">
                <a:extLst>
                  <a:ext uri="{FF2B5EF4-FFF2-40B4-BE49-F238E27FC236}">
                    <a16:creationId xmlns:a16="http://schemas.microsoft.com/office/drawing/2014/main" id="{10A42229-7D61-419B-9EF4-4941B87BF17B}"/>
                  </a:ext>
                </a:extLst>
              </p:cNvPr>
              <p:cNvSpPr>
                <a:spLocks noChangeArrowheads="1"/>
              </p:cNvSpPr>
              <p:nvPr/>
            </p:nvSpPr>
            <p:spPr bwMode="auto">
              <a:xfrm>
                <a:off x="4168597" y="163274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89" name="Oval 2360">
                <a:extLst>
                  <a:ext uri="{FF2B5EF4-FFF2-40B4-BE49-F238E27FC236}">
                    <a16:creationId xmlns:a16="http://schemas.microsoft.com/office/drawing/2014/main" id="{9F1D7241-6577-4496-A4B8-490C80DEB6CF}"/>
                  </a:ext>
                </a:extLst>
              </p:cNvPr>
              <p:cNvSpPr>
                <a:spLocks noChangeArrowheads="1"/>
              </p:cNvSpPr>
              <p:nvPr/>
            </p:nvSpPr>
            <p:spPr bwMode="auto">
              <a:xfrm>
                <a:off x="4168597" y="1585118"/>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0" name="Oval 2361">
                <a:extLst>
                  <a:ext uri="{FF2B5EF4-FFF2-40B4-BE49-F238E27FC236}">
                    <a16:creationId xmlns:a16="http://schemas.microsoft.com/office/drawing/2014/main" id="{29147235-A80F-42D5-809F-F317049FCE83}"/>
                  </a:ext>
                </a:extLst>
              </p:cNvPr>
              <p:cNvSpPr>
                <a:spLocks noChangeArrowheads="1"/>
              </p:cNvSpPr>
              <p:nvPr/>
            </p:nvSpPr>
            <p:spPr bwMode="auto">
              <a:xfrm>
                <a:off x="4168597" y="155654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1" name="Oval 2362">
                <a:extLst>
                  <a:ext uri="{FF2B5EF4-FFF2-40B4-BE49-F238E27FC236}">
                    <a16:creationId xmlns:a16="http://schemas.microsoft.com/office/drawing/2014/main" id="{E60D41B0-C84F-4D29-B1C1-A6477C9E8A42}"/>
                  </a:ext>
                </a:extLst>
              </p:cNvPr>
              <p:cNvSpPr>
                <a:spLocks noChangeArrowheads="1"/>
              </p:cNvSpPr>
              <p:nvPr/>
            </p:nvSpPr>
            <p:spPr bwMode="auto">
              <a:xfrm>
                <a:off x="4160659" y="157718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2" name="Oval 2363">
                <a:extLst>
                  <a:ext uri="{FF2B5EF4-FFF2-40B4-BE49-F238E27FC236}">
                    <a16:creationId xmlns:a16="http://schemas.microsoft.com/office/drawing/2014/main" id="{E3F1DE06-DB1B-492E-AEE2-574511F615CF}"/>
                  </a:ext>
                </a:extLst>
              </p:cNvPr>
              <p:cNvSpPr>
                <a:spLocks noChangeArrowheads="1"/>
              </p:cNvSpPr>
              <p:nvPr/>
            </p:nvSpPr>
            <p:spPr bwMode="auto">
              <a:xfrm>
                <a:off x="4179709" y="168513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3" name="Oval 2364">
                <a:extLst>
                  <a:ext uri="{FF2B5EF4-FFF2-40B4-BE49-F238E27FC236}">
                    <a16:creationId xmlns:a16="http://schemas.microsoft.com/office/drawing/2014/main" id="{9FC5F93F-C708-4631-A2C2-C62D37996D16}"/>
                  </a:ext>
                </a:extLst>
              </p:cNvPr>
              <p:cNvSpPr>
                <a:spLocks noChangeArrowheads="1"/>
              </p:cNvSpPr>
              <p:nvPr/>
            </p:nvSpPr>
            <p:spPr bwMode="auto">
              <a:xfrm>
                <a:off x="4220984" y="1662905"/>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4" name="Oval 2365">
                <a:extLst>
                  <a:ext uri="{FF2B5EF4-FFF2-40B4-BE49-F238E27FC236}">
                    <a16:creationId xmlns:a16="http://schemas.microsoft.com/office/drawing/2014/main" id="{9540F8F2-31F8-4663-B966-ABF076AFAF75}"/>
                  </a:ext>
                </a:extLst>
              </p:cNvPr>
              <p:cNvSpPr>
                <a:spLocks noChangeArrowheads="1"/>
              </p:cNvSpPr>
              <p:nvPr/>
            </p:nvSpPr>
            <p:spPr bwMode="auto">
              <a:xfrm>
                <a:off x="4228922" y="1662905"/>
                <a:ext cx="12700"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5" name="Oval 2366">
                <a:extLst>
                  <a:ext uri="{FF2B5EF4-FFF2-40B4-BE49-F238E27FC236}">
                    <a16:creationId xmlns:a16="http://schemas.microsoft.com/office/drawing/2014/main" id="{F79D4615-FC74-422A-B773-E87139E1FF76}"/>
                  </a:ext>
                </a:extLst>
              </p:cNvPr>
              <p:cNvSpPr>
                <a:spLocks noChangeArrowheads="1"/>
              </p:cNvSpPr>
              <p:nvPr/>
            </p:nvSpPr>
            <p:spPr bwMode="auto">
              <a:xfrm>
                <a:off x="4217809" y="1691480"/>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6" name="Oval 2367">
                <a:extLst>
                  <a:ext uri="{FF2B5EF4-FFF2-40B4-BE49-F238E27FC236}">
                    <a16:creationId xmlns:a16="http://schemas.microsoft.com/office/drawing/2014/main" id="{9330A7E5-47D8-4B44-A6CA-CC7370AD3A47}"/>
                  </a:ext>
                </a:extLst>
              </p:cNvPr>
              <p:cNvSpPr>
                <a:spLocks noChangeArrowheads="1"/>
              </p:cNvSpPr>
              <p:nvPr/>
            </p:nvSpPr>
            <p:spPr bwMode="auto">
              <a:xfrm>
                <a:off x="4216222" y="166608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7" name="Oval 2368">
                <a:extLst>
                  <a:ext uri="{FF2B5EF4-FFF2-40B4-BE49-F238E27FC236}">
                    <a16:creationId xmlns:a16="http://schemas.microsoft.com/office/drawing/2014/main" id="{B0375CDB-5C4F-4237-9F87-8A587BCD7D22}"/>
                  </a:ext>
                </a:extLst>
              </p:cNvPr>
              <p:cNvSpPr>
                <a:spLocks noChangeArrowheads="1"/>
              </p:cNvSpPr>
              <p:nvPr/>
            </p:nvSpPr>
            <p:spPr bwMode="auto">
              <a:xfrm>
                <a:off x="4217809" y="1623218"/>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8" name="Oval 2369">
                <a:extLst>
                  <a:ext uri="{FF2B5EF4-FFF2-40B4-BE49-F238E27FC236}">
                    <a16:creationId xmlns:a16="http://schemas.microsoft.com/office/drawing/2014/main" id="{95A2D37E-2227-4D05-8F9D-3A573FFEF5A1}"/>
                  </a:ext>
                </a:extLst>
              </p:cNvPr>
              <p:cNvSpPr>
                <a:spLocks noChangeArrowheads="1"/>
              </p:cNvSpPr>
              <p:nvPr/>
            </p:nvSpPr>
            <p:spPr bwMode="auto">
              <a:xfrm>
                <a:off x="4209872" y="1659730"/>
                <a:ext cx="12700"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99" name="Oval 2370">
                <a:extLst>
                  <a:ext uri="{FF2B5EF4-FFF2-40B4-BE49-F238E27FC236}">
                    <a16:creationId xmlns:a16="http://schemas.microsoft.com/office/drawing/2014/main" id="{CB6A3184-EA03-4443-983D-4C5ACCAA7234}"/>
                  </a:ext>
                </a:extLst>
              </p:cNvPr>
              <p:cNvSpPr>
                <a:spLocks noChangeArrowheads="1"/>
              </p:cNvSpPr>
              <p:nvPr/>
            </p:nvSpPr>
            <p:spPr bwMode="auto">
              <a:xfrm>
                <a:off x="4217809" y="1570830"/>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0" name="Oval 2371">
                <a:extLst>
                  <a:ext uri="{FF2B5EF4-FFF2-40B4-BE49-F238E27FC236}">
                    <a16:creationId xmlns:a16="http://schemas.microsoft.com/office/drawing/2014/main" id="{72C7818D-91B7-4DE6-9B43-2540E39D2914}"/>
                  </a:ext>
                </a:extLst>
              </p:cNvPr>
              <p:cNvSpPr>
                <a:spLocks noChangeArrowheads="1"/>
              </p:cNvSpPr>
              <p:nvPr/>
            </p:nvSpPr>
            <p:spPr bwMode="auto">
              <a:xfrm>
                <a:off x="4217809" y="1461293"/>
                <a:ext cx="14288" cy="12700"/>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901" name="Oval 2372">
                <a:extLst>
                  <a:ext uri="{FF2B5EF4-FFF2-40B4-BE49-F238E27FC236}">
                    <a16:creationId xmlns:a16="http://schemas.microsoft.com/office/drawing/2014/main" id="{376A82B0-CB1D-49BB-8409-52910AD33C27}"/>
                  </a:ext>
                </a:extLst>
              </p:cNvPr>
              <p:cNvSpPr>
                <a:spLocks noChangeArrowheads="1"/>
              </p:cNvSpPr>
              <p:nvPr/>
            </p:nvSpPr>
            <p:spPr bwMode="auto">
              <a:xfrm>
                <a:off x="4220984" y="1677193"/>
                <a:ext cx="14288" cy="14288"/>
              </a:xfrm>
              <a:prstGeom prst="ellipse">
                <a:avLst/>
              </a:prstGeom>
              <a:solidFill>
                <a:srgbClr val="575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33" name="Group 732">
              <a:extLst>
                <a:ext uri="{FF2B5EF4-FFF2-40B4-BE49-F238E27FC236}">
                  <a16:creationId xmlns:a16="http://schemas.microsoft.com/office/drawing/2014/main" id="{31018A47-113F-4AA6-AF05-9A50CE5B050B}"/>
                </a:ext>
              </a:extLst>
            </p:cNvPr>
            <p:cNvGrpSpPr/>
            <p:nvPr/>
          </p:nvGrpSpPr>
          <p:grpSpPr>
            <a:xfrm>
              <a:off x="13369231" y="5503414"/>
              <a:ext cx="515287" cy="493005"/>
              <a:chOff x="3830459" y="1554955"/>
              <a:chExt cx="180976" cy="161925"/>
            </a:xfrm>
          </p:grpSpPr>
          <p:sp>
            <p:nvSpPr>
              <p:cNvPr id="832" name="Freeform 2373">
                <a:extLst>
                  <a:ext uri="{FF2B5EF4-FFF2-40B4-BE49-F238E27FC236}">
                    <a16:creationId xmlns:a16="http://schemas.microsoft.com/office/drawing/2014/main" id="{8513E886-9878-4E7D-818B-3E8F50D1C90C}"/>
                  </a:ext>
                </a:extLst>
              </p:cNvPr>
              <p:cNvSpPr>
                <a:spLocks/>
              </p:cNvSpPr>
              <p:nvPr/>
            </p:nvSpPr>
            <p:spPr bwMode="auto">
              <a:xfrm>
                <a:off x="3830459" y="1694655"/>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3" name="Freeform 2374">
                <a:extLst>
                  <a:ext uri="{FF2B5EF4-FFF2-40B4-BE49-F238E27FC236}">
                    <a16:creationId xmlns:a16="http://schemas.microsoft.com/office/drawing/2014/main" id="{ED045F96-0D55-40BD-B1B6-FD01C2F5EC6F}"/>
                  </a:ext>
                </a:extLst>
              </p:cNvPr>
              <p:cNvSpPr>
                <a:spLocks/>
              </p:cNvSpPr>
              <p:nvPr/>
            </p:nvSpPr>
            <p:spPr bwMode="auto">
              <a:xfrm>
                <a:off x="3843159" y="168354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4" name="Freeform 2375">
                <a:extLst>
                  <a:ext uri="{FF2B5EF4-FFF2-40B4-BE49-F238E27FC236}">
                    <a16:creationId xmlns:a16="http://schemas.microsoft.com/office/drawing/2014/main" id="{9CDF987A-2C84-4156-A478-A0E24CC49175}"/>
                  </a:ext>
                </a:extLst>
              </p:cNvPr>
              <p:cNvSpPr>
                <a:spLocks/>
              </p:cNvSpPr>
              <p:nvPr/>
            </p:nvSpPr>
            <p:spPr bwMode="auto">
              <a:xfrm>
                <a:off x="3849509" y="1683543"/>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5" name="Freeform 2376">
                <a:extLst>
                  <a:ext uri="{FF2B5EF4-FFF2-40B4-BE49-F238E27FC236}">
                    <a16:creationId xmlns:a16="http://schemas.microsoft.com/office/drawing/2014/main" id="{A04AC394-118D-43DD-8D7C-2CB180E45B6E}"/>
                  </a:ext>
                </a:extLst>
              </p:cNvPr>
              <p:cNvSpPr>
                <a:spLocks/>
              </p:cNvSpPr>
              <p:nvPr/>
            </p:nvSpPr>
            <p:spPr bwMode="auto">
              <a:xfrm>
                <a:off x="3843159" y="1639093"/>
                <a:ext cx="14288"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6" name="Freeform 2377">
                <a:extLst>
                  <a:ext uri="{FF2B5EF4-FFF2-40B4-BE49-F238E27FC236}">
                    <a16:creationId xmlns:a16="http://schemas.microsoft.com/office/drawing/2014/main" id="{F5148B83-44B9-4D1B-8291-23809A614562}"/>
                  </a:ext>
                </a:extLst>
              </p:cNvPr>
              <p:cNvSpPr>
                <a:spLocks/>
              </p:cNvSpPr>
              <p:nvPr/>
            </p:nvSpPr>
            <p:spPr bwMode="auto">
              <a:xfrm>
                <a:off x="3836809" y="1645443"/>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7" name="Freeform 2378">
                <a:extLst>
                  <a:ext uri="{FF2B5EF4-FFF2-40B4-BE49-F238E27FC236}">
                    <a16:creationId xmlns:a16="http://schemas.microsoft.com/office/drawing/2014/main" id="{985DF62B-460C-4134-8535-4AD926DE4151}"/>
                  </a:ext>
                </a:extLst>
              </p:cNvPr>
              <p:cNvSpPr>
                <a:spLocks/>
              </p:cNvSpPr>
              <p:nvPr/>
            </p:nvSpPr>
            <p:spPr bwMode="auto">
              <a:xfrm>
                <a:off x="3836809" y="1683543"/>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8" name="Freeform 2379">
                <a:extLst>
                  <a:ext uri="{FF2B5EF4-FFF2-40B4-BE49-F238E27FC236}">
                    <a16:creationId xmlns:a16="http://schemas.microsoft.com/office/drawing/2014/main" id="{7A8F5AC3-A38A-446E-86ED-250A0DCEA88D}"/>
                  </a:ext>
                </a:extLst>
              </p:cNvPr>
              <p:cNvSpPr>
                <a:spLocks/>
              </p:cNvSpPr>
              <p:nvPr/>
            </p:nvSpPr>
            <p:spPr bwMode="auto">
              <a:xfrm>
                <a:off x="3830459" y="1677193"/>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9" name="Freeform 2380">
                <a:extLst>
                  <a:ext uri="{FF2B5EF4-FFF2-40B4-BE49-F238E27FC236}">
                    <a16:creationId xmlns:a16="http://schemas.microsoft.com/office/drawing/2014/main" id="{DF6C7BDC-7BF9-4C0B-AF4A-013B77698DC2}"/>
                  </a:ext>
                </a:extLst>
              </p:cNvPr>
              <p:cNvSpPr>
                <a:spLocks/>
              </p:cNvSpPr>
              <p:nvPr/>
            </p:nvSpPr>
            <p:spPr bwMode="auto">
              <a:xfrm>
                <a:off x="3839984" y="165973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0" name="Freeform 2381">
                <a:extLst>
                  <a:ext uri="{FF2B5EF4-FFF2-40B4-BE49-F238E27FC236}">
                    <a16:creationId xmlns:a16="http://schemas.microsoft.com/office/drawing/2014/main" id="{B3A26CC9-435D-4C0E-9599-A444938AD95D}"/>
                  </a:ext>
                </a:extLst>
              </p:cNvPr>
              <p:cNvSpPr>
                <a:spLocks/>
              </p:cNvSpPr>
              <p:nvPr/>
            </p:nvSpPr>
            <p:spPr bwMode="auto">
              <a:xfrm>
                <a:off x="3839984" y="1618455"/>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1" name="Freeform 2382">
                <a:extLst>
                  <a:ext uri="{FF2B5EF4-FFF2-40B4-BE49-F238E27FC236}">
                    <a16:creationId xmlns:a16="http://schemas.microsoft.com/office/drawing/2014/main" id="{6EE7BD61-1CDD-46CC-8F61-FDD1FF1D5BF0}"/>
                  </a:ext>
                </a:extLst>
              </p:cNvPr>
              <p:cNvSpPr>
                <a:spLocks/>
              </p:cNvSpPr>
              <p:nvPr/>
            </p:nvSpPr>
            <p:spPr bwMode="auto">
              <a:xfrm>
                <a:off x="3881259" y="1675605"/>
                <a:ext cx="12700" cy="14288"/>
              </a:xfrm>
              <a:custGeom>
                <a:avLst/>
                <a:gdLst>
                  <a:gd name="T0" fmla="*/ 0 w 17"/>
                  <a:gd name="T1" fmla="*/ 0 h 18"/>
                  <a:gd name="T2" fmla="*/ 17 w 17"/>
                  <a:gd name="T3" fmla="*/ 0 h 18"/>
                  <a:gd name="T4" fmla="*/ 9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2" name="Freeform 2383">
                <a:extLst>
                  <a:ext uri="{FF2B5EF4-FFF2-40B4-BE49-F238E27FC236}">
                    <a16:creationId xmlns:a16="http://schemas.microsoft.com/office/drawing/2014/main" id="{AD122462-3915-4B50-B236-F8B1F1465B47}"/>
                  </a:ext>
                </a:extLst>
              </p:cNvPr>
              <p:cNvSpPr>
                <a:spLocks/>
              </p:cNvSpPr>
              <p:nvPr/>
            </p:nvSpPr>
            <p:spPr bwMode="auto">
              <a:xfrm>
                <a:off x="3884434" y="1653380"/>
                <a:ext cx="14288" cy="14288"/>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3" name="Freeform 2384">
                <a:extLst>
                  <a:ext uri="{FF2B5EF4-FFF2-40B4-BE49-F238E27FC236}">
                    <a16:creationId xmlns:a16="http://schemas.microsoft.com/office/drawing/2014/main" id="{C26F3103-4A45-4E2E-AA1A-401C722DD7A1}"/>
                  </a:ext>
                </a:extLst>
              </p:cNvPr>
              <p:cNvSpPr>
                <a:spLocks/>
              </p:cNvSpPr>
              <p:nvPr/>
            </p:nvSpPr>
            <p:spPr bwMode="auto">
              <a:xfrm>
                <a:off x="3893959" y="1654968"/>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4" name="Freeform 2385">
                <a:extLst>
                  <a:ext uri="{FF2B5EF4-FFF2-40B4-BE49-F238E27FC236}">
                    <a16:creationId xmlns:a16="http://schemas.microsoft.com/office/drawing/2014/main" id="{F55F8131-05E0-4545-9334-1D03FA02340A}"/>
                  </a:ext>
                </a:extLst>
              </p:cNvPr>
              <p:cNvSpPr>
                <a:spLocks/>
              </p:cNvSpPr>
              <p:nvPr/>
            </p:nvSpPr>
            <p:spPr bwMode="auto">
              <a:xfrm>
                <a:off x="3900309" y="1675605"/>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5" name="Freeform 2386">
                <a:extLst>
                  <a:ext uri="{FF2B5EF4-FFF2-40B4-BE49-F238E27FC236}">
                    <a16:creationId xmlns:a16="http://schemas.microsoft.com/office/drawing/2014/main" id="{E6D60586-61A2-4A60-A9D2-032E05758744}"/>
                  </a:ext>
                </a:extLst>
              </p:cNvPr>
              <p:cNvSpPr>
                <a:spLocks/>
              </p:cNvSpPr>
              <p:nvPr/>
            </p:nvSpPr>
            <p:spPr bwMode="auto">
              <a:xfrm>
                <a:off x="3889197" y="1670843"/>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6" name="Freeform 2387">
                <a:extLst>
                  <a:ext uri="{FF2B5EF4-FFF2-40B4-BE49-F238E27FC236}">
                    <a16:creationId xmlns:a16="http://schemas.microsoft.com/office/drawing/2014/main" id="{C2B26C46-A07F-4728-AFC3-49B405C67D8B}"/>
                  </a:ext>
                </a:extLst>
              </p:cNvPr>
              <p:cNvSpPr>
                <a:spLocks/>
              </p:cNvSpPr>
              <p:nvPr/>
            </p:nvSpPr>
            <p:spPr bwMode="auto">
              <a:xfrm>
                <a:off x="3889197" y="159781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7" name="Freeform 2388">
                <a:extLst>
                  <a:ext uri="{FF2B5EF4-FFF2-40B4-BE49-F238E27FC236}">
                    <a16:creationId xmlns:a16="http://schemas.microsoft.com/office/drawing/2014/main" id="{C2827383-115E-4CEF-BDFD-6B4B4A3C8A10}"/>
                  </a:ext>
                </a:extLst>
              </p:cNvPr>
              <p:cNvSpPr>
                <a:spLocks/>
              </p:cNvSpPr>
              <p:nvPr/>
            </p:nvSpPr>
            <p:spPr bwMode="auto">
              <a:xfrm>
                <a:off x="3889197" y="158194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8" name="Freeform 2389">
                <a:extLst>
                  <a:ext uri="{FF2B5EF4-FFF2-40B4-BE49-F238E27FC236}">
                    <a16:creationId xmlns:a16="http://schemas.microsoft.com/office/drawing/2014/main" id="{B2864841-2EA7-4221-A0A5-C84492AD26CA}"/>
                  </a:ext>
                </a:extLst>
              </p:cNvPr>
              <p:cNvSpPr>
                <a:spLocks/>
              </p:cNvSpPr>
              <p:nvPr/>
            </p:nvSpPr>
            <p:spPr bwMode="auto">
              <a:xfrm>
                <a:off x="3889197" y="1554955"/>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49" name="Freeform 2390">
                <a:extLst>
                  <a:ext uri="{FF2B5EF4-FFF2-40B4-BE49-F238E27FC236}">
                    <a16:creationId xmlns:a16="http://schemas.microsoft.com/office/drawing/2014/main" id="{54D2E5C9-6F37-49BC-985C-58F4204BE742}"/>
                  </a:ext>
                </a:extLst>
              </p:cNvPr>
              <p:cNvSpPr>
                <a:spLocks/>
              </p:cNvSpPr>
              <p:nvPr/>
            </p:nvSpPr>
            <p:spPr bwMode="auto">
              <a:xfrm>
                <a:off x="3928884" y="166608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0" name="Freeform 2391">
                <a:extLst>
                  <a:ext uri="{FF2B5EF4-FFF2-40B4-BE49-F238E27FC236}">
                    <a16:creationId xmlns:a16="http://schemas.microsoft.com/office/drawing/2014/main" id="{2E3B3685-01A9-4459-AA84-9014651478CA}"/>
                  </a:ext>
                </a:extLst>
              </p:cNvPr>
              <p:cNvSpPr>
                <a:spLocks/>
              </p:cNvSpPr>
              <p:nvPr/>
            </p:nvSpPr>
            <p:spPr bwMode="auto">
              <a:xfrm>
                <a:off x="3941584" y="1683543"/>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1" name="Freeform 2392">
                <a:extLst>
                  <a:ext uri="{FF2B5EF4-FFF2-40B4-BE49-F238E27FC236}">
                    <a16:creationId xmlns:a16="http://schemas.microsoft.com/office/drawing/2014/main" id="{A7FAABD9-2A5C-459A-ACEB-6A8C09D04A6F}"/>
                  </a:ext>
                </a:extLst>
              </p:cNvPr>
              <p:cNvSpPr>
                <a:spLocks/>
              </p:cNvSpPr>
              <p:nvPr/>
            </p:nvSpPr>
            <p:spPr bwMode="auto">
              <a:xfrm>
                <a:off x="3938409" y="1704180"/>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2" name="Freeform 2393">
                <a:extLst>
                  <a:ext uri="{FF2B5EF4-FFF2-40B4-BE49-F238E27FC236}">
                    <a16:creationId xmlns:a16="http://schemas.microsoft.com/office/drawing/2014/main" id="{A45D8B20-EF81-4439-99F8-5FD09A9DD3A8}"/>
                  </a:ext>
                </a:extLst>
              </p:cNvPr>
              <p:cNvSpPr>
                <a:spLocks/>
              </p:cNvSpPr>
              <p:nvPr/>
            </p:nvSpPr>
            <p:spPr bwMode="auto">
              <a:xfrm>
                <a:off x="3947934" y="166766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3" name="Freeform 2394">
                <a:extLst>
                  <a:ext uri="{FF2B5EF4-FFF2-40B4-BE49-F238E27FC236}">
                    <a16:creationId xmlns:a16="http://schemas.microsoft.com/office/drawing/2014/main" id="{E758ACAB-CA3C-4439-BFBF-091ED8DC4AFA}"/>
                  </a:ext>
                </a:extLst>
              </p:cNvPr>
              <p:cNvSpPr>
                <a:spLocks/>
              </p:cNvSpPr>
              <p:nvPr/>
            </p:nvSpPr>
            <p:spPr bwMode="auto">
              <a:xfrm>
                <a:off x="3936822" y="1680368"/>
                <a:ext cx="12700" cy="12700"/>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4" name="Freeform 2395">
                <a:extLst>
                  <a:ext uri="{FF2B5EF4-FFF2-40B4-BE49-F238E27FC236}">
                    <a16:creationId xmlns:a16="http://schemas.microsoft.com/office/drawing/2014/main" id="{F2367E3F-EF1C-4D96-9556-949C13596F7D}"/>
                  </a:ext>
                </a:extLst>
              </p:cNvPr>
              <p:cNvSpPr>
                <a:spLocks/>
              </p:cNvSpPr>
              <p:nvPr/>
            </p:nvSpPr>
            <p:spPr bwMode="auto">
              <a:xfrm>
                <a:off x="3936822" y="1666080"/>
                <a:ext cx="12700" cy="14288"/>
              </a:xfrm>
              <a:custGeom>
                <a:avLst/>
                <a:gdLst>
                  <a:gd name="T0" fmla="*/ 0 w 17"/>
                  <a:gd name="T1" fmla="*/ 0 h 18"/>
                  <a:gd name="T2" fmla="*/ 17 w 17"/>
                  <a:gd name="T3" fmla="*/ 0 h 18"/>
                  <a:gd name="T4" fmla="*/ 8 w 17"/>
                  <a:gd name="T5" fmla="*/ 18 h 18"/>
                  <a:gd name="T6" fmla="*/ 0 w 17"/>
                  <a:gd name="T7" fmla="*/ 0 h 18"/>
                </a:gdLst>
                <a:ahLst/>
                <a:cxnLst>
                  <a:cxn ang="0">
                    <a:pos x="T0" y="T1"/>
                  </a:cxn>
                  <a:cxn ang="0">
                    <a:pos x="T2" y="T3"/>
                  </a:cxn>
                  <a:cxn ang="0">
                    <a:pos x="T4" y="T5"/>
                  </a:cxn>
                  <a:cxn ang="0">
                    <a:pos x="T6" y="T7"/>
                  </a:cxn>
                </a:cxnLst>
                <a:rect l="0" t="0" r="r" b="b"/>
                <a:pathLst>
                  <a:path w="17" h="18">
                    <a:moveTo>
                      <a:pt x="0" y="0"/>
                    </a:moveTo>
                    <a:lnTo>
                      <a:pt x="17" y="0"/>
                    </a:lnTo>
                    <a:lnTo>
                      <a:pt x="8"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5" name="Freeform 2396">
                <a:extLst>
                  <a:ext uri="{FF2B5EF4-FFF2-40B4-BE49-F238E27FC236}">
                    <a16:creationId xmlns:a16="http://schemas.microsoft.com/office/drawing/2014/main" id="{72706221-1D65-4807-8CF5-CFAF93AC082E}"/>
                  </a:ext>
                </a:extLst>
              </p:cNvPr>
              <p:cNvSpPr>
                <a:spLocks/>
              </p:cNvSpPr>
              <p:nvPr/>
            </p:nvSpPr>
            <p:spPr bwMode="auto">
              <a:xfrm>
                <a:off x="3941584" y="1667668"/>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6" name="Freeform 2397">
                <a:extLst>
                  <a:ext uri="{FF2B5EF4-FFF2-40B4-BE49-F238E27FC236}">
                    <a16:creationId xmlns:a16="http://schemas.microsoft.com/office/drawing/2014/main" id="{9BCDC02C-E9C7-4BC7-B00B-A90F8AEF2B74}"/>
                  </a:ext>
                </a:extLst>
              </p:cNvPr>
              <p:cNvSpPr>
                <a:spLocks/>
              </p:cNvSpPr>
              <p:nvPr/>
            </p:nvSpPr>
            <p:spPr bwMode="auto">
              <a:xfrm>
                <a:off x="3938409" y="1578768"/>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7" name="Freeform 2398">
                <a:extLst>
                  <a:ext uri="{FF2B5EF4-FFF2-40B4-BE49-F238E27FC236}">
                    <a16:creationId xmlns:a16="http://schemas.microsoft.com/office/drawing/2014/main" id="{9BAE7BF3-DFF4-4F7B-80E3-20EBD8C3484D}"/>
                  </a:ext>
                </a:extLst>
              </p:cNvPr>
              <p:cNvSpPr>
                <a:spLocks/>
              </p:cNvSpPr>
              <p:nvPr/>
            </p:nvSpPr>
            <p:spPr bwMode="auto">
              <a:xfrm>
                <a:off x="3987622" y="158829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8" name="Freeform 2399">
                <a:extLst>
                  <a:ext uri="{FF2B5EF4-FFF2-40B4-BE49-F238E27FC236}">
                    <a16:creationId xmlns:a16="http://schemas.microsoft.com/office/drawing/2014/main" id="{750F79FE-EFB9-462F-A81C-0AD34DCEB66B}"/>
                  </a:ext>
                </a:extLst>
              </p:cNvPr>
              <p:cNvSpPr>
                <a:spLocks/>
              </p:cNvSpPr>
              <p:nvPr/>
            </p:nvSpPr>
            <p:spPr bwMode="auto">
              <a:xfrm>
                <a:off x="3992384" y="1680368"/>
                <a:ext cx="12700"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59" name="Freeform 2400">
                <a:extLst>
                  <a:ext uri="{FF2B5EF4-FFF2-40B4-BE49-F238E27FC236}">
                    <a16:creationId xmlns:a16="http://schemas.microsoft.com/office/drawing/2014/main" id="{5CF58346-CFA7-4AFC-BE5B-F46544C744BD}"/>
                  </a:ext>
                </a:extLst>
              </p:cNvPr>
              <p:cNvSpPr>
                <a:spLocks/>
              </p:cNvSpPr>
              <p:nvPr/>
            </p:nvSpPr>
            <p:spPr bwMode="auto">
              <a:xfrm>
                <a:off x="3987622" y="1701005"/>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0" name="Freeform 2401">
                <a:extLst>
                  <a:ext uri="{FF2B5EF4-FFF2-40B4-BE49-F238E27FC236}">
                    <a16:creationId xmlns:a16="http://schemas.microsoft.com/office/drawing/2014/main" id="{BB8363A1-DE17-4A08-98AB-48D6A6C5B406}"/>
                  </a:ext>
                </a:extLst>
              </p:cNvPr>
              <p:cNvSpPr>
                <a:spLocks/>
              </p:cNvSpPr>
              <p:nvPr/>
            </p:nvSpPr>
            <p:spPr bwMode="auto">
              <a:xfrm>
                <a:off x="3984447" y="165179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1" name="Freeform 2402">
                <a:extLst>
                  <a:ext uri="{FF2B5EF4-FFF2-40B4-BE49-F238E27FC236}">
                    <a16:creationId xmlns:a16="http://schemas.microsoft.com/office/drawing/2014/main" id="{A46C8114-4903-48D8-8B97-311F444CBFB2}"/>
                  </a:ext>
                </a:extLst>
              </p:cNvPr>
              <p:cNvSpPr>
                <a:spLocks/>
              </p:cNvSpPr>
              <p:nvPr/>
            </p:nvSpPr>
            <p:spPr bwMode="auto">
              <a:xfrm>
                <a:off x="3978097" y="1651793"/>
                <a:ext cx="14288" cy="12700"/>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2" name="Freeform 2403">
                <a:extLst>
                  <a:ext uri="{FF2B5EF4-FFF2-40B4-BE49-F238E27FC236}">
                    <a16:creationId xmlns:a16="http://schemas.microsoft.com/office/drawing/2014/main" id="{E03DBA97-E1A1-4143-A42C-C6997A08539D}"/>
                  </a:ext>
                </a:extLst>
              </p:cNvPr>
              <p:cNvSpPr>
                <a:spLocks/>
              </p:cNvSpPr>
              <p:nvPr/>
            </p:nvSpPr>
            <p:spPr bwMode="auto">
              <a:xfrm>
                <a:off x="3984447" y="1670843"/>
                <a:ext cx="14288"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3" name="Freeform 2404">
                <a:extLst>
                  <a:ext uri="{FF2B5EF4-FFF2-40B4-BE49-F238E27FC236}">
                    <a16:creationId xmlns:a16="http://schemas.microsoft.com/office/drawing/2014/main" id="{525B6393-475A-4C66-AB79-139A8F318A79}"/>
                  </a:ext>
                </a:extLst>
              </p:cNvPr>
              <p:cNvSpPr>
                <a:spLocks/>
              </p:cNvSpPr>
              <p:nvPr/>
            </p:nvSpPr>
            <p:spPr bwMode="auto">
              <a:xfrm>
                <a:off x="3992384" y="1661318"/>
                <a:ext cx="12700" cy="14288"/>
              </a:xfrm>
              <a:custGeom>
                <a:avLst/>
                <a:gdLst>
                  <a:gd name="T0" fmla="*/ 0 w 18"/>
                  <a:gd name="T1" fmla="*/ 0 h 18"/>
                  <a:gd name="T2" fmla="*/ 18 w 18"/>
                  <a:gd name="T3" fmla="*/ 0 h 18"/>
                  <a:gd name="T4" fmla="*/ 9 w 18"/>
                  <a:gd name="T5" fmla="*/ 18 h 18"/>
                  <a:gd name="T6" fmla="*/ 0 w 18"/>
                  <a:gd name="T7" fmla="*/ 0 h 18"/>
                </a:gdLst>
                <a:ahLst/>
                <a:cxnLst>
                  <a:cxn ang="0">
                    <a:pos x="T0" y="T1"/>
                  </a:cxn>
                  <a:cxn ang="0">
                    <a:pos x="T2" y="T3"/>
                  </a:cxn>
                  <a:cxn ang="0">
                    <a:pos x="T4" y="T5"/>
                  </a:cxn>
                  <a:cxn ang="0">
                    <a:pos x="T6" y="T7"/>
                  </a:cxn>
                </a:cxnLst>
                <a:rect l="0" t="0" r="r" b="b"/>
                <a:pathLst>
                  <a:path w="18" h="18">
                    <a:moveTo>
                      <a:pt x="0" y="0"/>
                    </a:moveTo>
                    <a:lnTo>
                      <a:pt x="18" y="0"/>
                    </a:lnTo>
                    <a:lnTo>
                      <a:pt x="9" y="18"/>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4" name="Freeform 2405">
                <a:extLst>
                  <a:ext uri="{FF2B5EF4-FFF2-40B4-BE49-F238E27FC236}">
                    <a16:creationId xmlns:a16="http://schemas.microsoft.com/office/drawing/2014/main" id="{42CDE1B0-DEAA-41D7-8415-91D4B1E66400}"/>
                  </a:ext>
                </a:extLst>
              </p:cNvPr>
              <p:cNvSpPr>
                <a:spLocks/>
              </p:cNvSpPr>
              <p:nvPr/>
            </p:nvSpPr>
            <p:spPr bwMode="auto">
              <a:xfrm>
                <a:off x="3997147" y="1662905"/>
                <a:ext cx="14288" cy="12700"/>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65" name="Freeform 2406">
                <a:extLst>
                  <a:ext uri="{FF2B5EF4-FFF2-40B4-BE49-F238E27FC236}">
                    <a16:creationId xmlns:a16="http://schemas.microsoft.com/office/drawing/2014/main" id="{F6D3EA31-8008-418C-9155-62BBBC20B135}"/>
                  </a:ext>
                </a:extLst>
              </p:cNvPr>
              <p:cNvSpPr>
                <a:spLocks/>
              </p:cNvSpPr>
              <p:nvPr/>
            </p:nvSpPr>
            <p:spPr bwMode="auto">
              <a:xfrm>
                <a:off x="3992384" y="1639093"/>
                <a:ext cx="12700" cy="14288"/>
              </a:xfrm>
              <a:custGeom>
                <a:avLst/>
                <a:gdLst>
                  <a:gd name="T0" fmla="*/ 0 w 18"/>
                  <a:gd name="T1" fmla="*/ 0 h 17"/>
                  <a:gd name="T2" fmla="*/ 18 w 18"/>
                  <a:gd name="T3" fmla="*/ 0 h 17"/>
                  <a:gd name="T4" fmla="*/ 9 w 18"/>
                  <a:gd name="T5" fmla="*/ 17 h 17"/>
                  <a:gd name="T6" fmla="*/ 0 w 18"/>
                  <a:gd name="T7" fmla="*/ 0 h 17"/>
                </a:gdLst>
                <a:ahLst/>
                <a:cxnLst>
                  <a:cxn ang="0">
                    <a:pos x="T0" y="T1"/>
                  </a:cxn>
                  <a:cxn ang="0">
                    <a:pos x="T2" y="T3"/>
                  </a:cxn>
                  <a:cxn ang="0">
                    <a:pos x="T4" y="T5"/>
                  </a:cxn>
                  <a:cxn ang="0">
                    <a:pos x="T6" y="T7"/>
                  </a:cxn>
                </a:cxnLst>
                <a:rect l="0" t="0" r="r" b="b"/>
                <a:pathLst>
                  <a:path w="18" h="17">
                    <a:moveTo>
                      <a:pt x="0" y="0"/>
                    </a:moveTo>
                    <a:lnTo>
                      <a:pt x="18" y="0"/>
                    </a:lnTo>
                    <a:lnTo>
                      <a:pt x="9" y="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grpSp>
          <p:nvGrpSpPr>
            <p:cNvPr id="734" name="Group 733">
              <a:extLst>
                <a:ext uri="{FF2B5EF4-FFF2-40B4-BE49-F238E27FC236}">
                  <a16:creationId xmlns:a16="http://schemas.microsoft.com/office/drawing/2014/main" id="{56E35655-958C-47B7-BC91-4DA76A6782F4}"/>
                </a:ext>
              </a:extLst>
            </p:cNvPr>
            <p:cNvGrpSpPr/>
            <p:nvPr/>
          </p:nvGrpSpPr>
          <p:grpSpPr>
            <a:xfrm>
              <a:off x="12713828" y="5633917"/>
              <a:ext cx="515284" cy="348003"/>
              <a:chOff x="3600272" y="1597818"/>
              <a:chExt cx="180975" cy="114300"/>
            </a:xfrm>
          </p:grpSpPr>
          <p:sp>
            <p:nvSpPr>
              <p:cNvPr id="810" name="Freeform 2407">
                <a:extLst>
                  <a:ext uri="{FF2B5EF4-FFF2-40B4-BE49-F238E27FC236}">
                    <a16:creationId xmlns:a16="http://schemas.microsoft.com/office/drawing/2014/main" id="{4AD1F931-600C-4894-8B4A-E58F29C51050}"/>
                  </a:ext>
                </a:extLst>
              </p:cNvPr>
              <p:cNvSpPr>
                <a:spLocks/>
              </p:cNvSpPr>
              <p:nvPr/>
            </p:nvSpPr>
            <p:spPr bwMode="auto">
              <a:xfrm>
                <a:off x="3605034" y="1688305"/>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1" name="Freeform 2408">
                <a:extLst>
                  <a:ext uri="{FF2B5EF4-FFF2-40B4-BE49-F238E27FC236}">
                    <a16:creationId xmlns:a16="http://schemas.microsoft.com/office/drawing/2014/main" id="{ECF061CA-7C68-44B8-BBFB-C22C4B02CC8D}"/>
                  </a:ext>
                </a:extLst>
              </p:cNvPr>
              <p:cNvSpPr>
                <a:spLocks/>
              </p:cNvSpPr>
              <p:nvPr/>
            </p:nvSpPr>
            <p:spPr bwMode="auto">
              <a:xfrm>
                <a:off x="3609797" y="1691480"/>
                <a:ext cx="12700"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2" name="Freeform 2409">
                <a:extLst>
                  <a:ext uri="{FF2B5EF4-FFF2-40B4-BE49-F238E27FC236}">
                    <a16:creationId xmlns:a16="http://schemas.microsoft.com/office/drawing/2014/main" id="{6AA5C8E5-490C-4945-B882-068F61A520CC}"/>
                  </a:ext>
                </a:extLst>
              </p:cNvPr>
              <p:cNvSpPr>
                <a:spLocks/>
              </p:cNvSpPr>
              <p:nvPr/>
            </p:nvSpPr>
            <p:spPr bwMode="auto">
              <a:xfrm>
                <a:off x="3600272" y="1696243"/>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3" name="Freeform 2410">
                <a:extLst>
                  <a:ext uri="{FF2B5EF4-FFF2-40B4-BE49-F238E27FC236}">
                    <a16:creationId xmlns:a16="http://schemas.microsoft.com/office/drawing/2014/main" id="{2566DA07-87AE-4A7A-9902-A92CFA87DA39}"/>
                  </a:ext>
                </a:extLst>
              </p:cNvPr>
              <p:cNvSpPr>
                <a:spLocks/>
              </p:cNvSpPr>
              <p:nvPr/>
            </p:nvSpPr>
            <p:spPr bwMode="auto">
              <a:xfrm>
                <a:off x="3609797" y="1672430"/>
                <a:ext cx="12700"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4" name="Freeform 2411">
                <a:extLst>
                  <a:ext uri="{FF2B5EF4-FFF2-40B4-BE49-F238E27FC236}">
                    <a16:creationId xmlns:a16="http://schemas.microsoft.com/office/drawing/2014/main" id="{6E080B33-E81A-4DA2-B206-0C1D8115EF47}"/>
                  </a:ext>
                </a:extLst>
              </p:cNvPr>
              <p:cNvSpPr>
                <a:spLocks/>
              </p:cNvSpPr>
              <p:nvPr/>
            </p:nvSpPr>
            <p:spPr bwMode="auto">
              <a:xfrm>
                <a:off x="3619322" y="1699418"/>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5" name="Freeform 2412">
                <a:extLst>
                  <a:ext uri="{FF2B5EF4-FFF2-40B4-BE49-F238E27FC236}">
                    <a16:creationId xmlns:a16="http://schemas.microsoft.com/office/drawing/2014/main" id="{8C98ABA7-4EBB-4DD4-A3F4-2FDC1882EAED}"/>
                  </a:ext>
                </a:extLst>
              </p:cNvPr>
              <p:cNvSpPr>
                <a:spLocks/>
              </p:cNvSpPr>
              <p:nvPr/>
            </p:nvSpPr>
            <p:spPr bwMode="auto">
              <a:xfrm>
                <a:off x="3614559" y="1688305"/>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6" name="Freeform 2413">
                <a:extLst>
                  <a:ext uri="{FF2B5EF4-FFF2-40B4-BE49-F238E27FC236}">
                    <a16:creationId xmlns:a16="http://schemas.microsoft.com/office/drawing/2014/main" id="{416BE047-6162-4034-8F7F-9DBD2AE0E679}"/>
                  </a:ext>
                </a:extLst>
              </p:cNvPr>
              <p:cNvSpPr>
                <a:spLocks/>
              </p:cNvSpPr>
              <p:nvPr/>
            </p:nvSpPr>
            <p:spPr bwMode="auto">
              <a:xfrm>
                <a:off x="3659009" y="1597818"/>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7" name="Freeform 2414">
                <a:extLst>
                  <a:ext uri="{FF2B5EF4-FFF2-40B4-BE49-F238E27FC236}">
                    <a16:creationId xmlns:a16="http://schemas.microsoft.com/office/drawing/2014/main" id="{81DA1829-96EE-4D97-AEAE-84CF6D07392B}"/>
                  </a:ext>
                </a:extLst>
              </p:cNvPr>
              <p:cNvSpPr>
                <a:spLocks/>
              </p:cNvSpPr>
              <p:nvPr/>
            </p:nvSpPr>
            <p:spPr bwMode="auto">
              <a:xfrm>
                <a:off x="3649484" y="1681955"/>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8" name="Freeform 2415">
                <a:extLst>
                  <a:ext uri="{FF2B5EF4-FFF2-40B4-BE49-F238E27FC236}">
                    <a16:creationId xmlns:a16="http://schemas.microsoft.com/office/drawing/2014/main" id="{4152A2EC-101C-43BD-91DA-2AB2DF652E0E}"/>
                  </a:ext>
                </a:extLst>
              </p:cNvPr>
              <p:cNvSpPr>
                <a:spLocks/>
              </p:cNvSpPr>
              <p:nvPr/>
            </p:nvSpPr>
            <p:spPr bwMode="auto">
              <a:xfrm>
                <a:off x="3668534" y="1680368"/>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19" name="Freeform 2416">
                <a:extLst>
                  <a:ext uri="{FF2B5EF4-FFF2-40B4-BE49-F238E27FC236}">
                    <a16:creationId xmlns:a16="http://schemas.microsoft.com/office/drawing/2014/main" id="{E737967D-1426-4F1B-80D5-9F69110C299D}"/>
                  </a:ext>
                </a:extLst>
              </p:cNvPr>
              <p:cNvSpPr>
                <a:spLocks/>
              </p:cNvSpPr>
              <p:nvPr/>
            </p:nvSpPr>
            <p:spPr bwMode="auto">
              <a:xfrm>
                <a:off x="3659009" y="1650205"/>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0" name="Freeform 2417">
                <a:extLst>
                  <a:ext uri="{FF2B5EF4-FFF2-40B4-BE49-F238E27FC236}">
                    <a16:creationId xmlns:a16="http://schemas.microsoft.com/office/drawing/2014/main" id="{BFCA2783-1EB0-41BB-AFF0-600AACE63183}"/>
                  </a:ext>
                </a:extLst>
              </p:cNvPr>
              <p:cNvSpPr>
                <a:spLocks/>
              </p:cNvSpPr>
              <p:nvPr/>
            </p:nvSpPr>
            <p:spPr bwMode="auto">
              <a:xfrm>
                <a:off x="3659009" y="1635918"/>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1" name="Freeform 2418">
                <a:extLst>
                  <a:ext uri="{FF2B5EF4-FFF2-40B4-BE49-F238E27FC236}">
                    <a16:creationId xmlns:a16="http://schemas.microsoft.com/office/drawing/2014/main" id="{FD2396BD-7EE1-473A-B81C-EC626C6AD5EC}"/>
                  </a:ext>
                </a:extLst>
              </p:cNvPr>
              <p:cNvSpPr>
                <a:spLocks/>
              </p:cNvSpPr>
              <p:nvPr/>
            </p:nvSpPr>
            <p:spPr bwMode="auto">
              <a:xfrm>
                <a:off x="3649484" y="1667668"/>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2" name="Freeform 2419">
                <a:extLst>
                  <a:ext uri="{FF2B5EF4-FFF2-40B4-BE49-F238E27FC236}">
                    <a16:creationId xmlns:a16="http://schemas.microsoft.com/office/drawing/2014/main" id="{B6E84DA0-76E9-4A35-A315-938490348676}"/>
                  </a:ext>
                </a:extLst>
              </p:cNvPr>
              <p:cNvSpPr>
                <a:spLocks/>
              </p:cNvSpPr>
              <p:nvPr/>
            </p:nvSpPr>
            <p:spPr bwMode="auto">
              <a:xfrm>
                <a:off x="3705047" y="1680368"/>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3" name="Freeform 2420">
                <a:extLst>
                  <a:ext uri="{FF2B5EF4-FFF2-40B4-BE49-F238E27FC236}">
                    <a16:creationId xmlns:a16="http://schemas.microsoft.com/office/drawing/2014/main" id="{2EAA9C99-ED47-414B-AED1-EB76B3B4969C}"/>
                  </a:ext>
                </a:extLst>
              </p:cNvPr>
              <p:cNvSpPr>
                <a:spLocks/>
              </p:cNvSpPr>
              <p:nvPr/>
            </p:nvSpPr>
            <p:spPr bwMode="auto">
              <a:xfrm>
                <a:off x="3712984" y="1688305"/>
                <a:ext cx="12700" cy="12700"/>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4" name="Freeform 2421">
                <a:extLst>
                  <a:ext uri="{FF2B5EF4-FFF2-40B4-BE49-F238E27FC236}">
                    <a16:creationId xmlns:a16="http://schemas.microsoft.com/office/drawing/2014/main" id="{B0B7DEFE-07DB-4D8B-AE25-2AFCEBC6E859}"/>
                  </a:ext>
                </a:extLst>
              </p:cNvPr>
              <p:cNvSpPr>
                <a:spLocks/>
              </p:cNvSpPr>
              <p:nvPr/>
            </p:nvSpPr>
            <p:spPr bwMode="auto">
              <a:xfrm>
                <a:off x="3717747" y="1686718"/>
                <a:ext cx="14288" cy="12700"/>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5" name="Freeform 2422">
                <a:extLst>
                  <a:ext uri="{FF2B5EF4-FFF2-40B4-BE49-F238E27FC236}">
                    <a16:creationId xmlns:a16="http://schemas.microsoft.com/office/drawing/2014/main" id="{05EAAE10-A485-49A9-B136-0163C203F9DE}"/>
                  </a:ext>
                </a:extLst>
              </p:cNvPr>
              <p:cNvSpPr>
                <a:spLocks/>
              </p:cNvSpPr>
              <p:nvPr/>
            </p:nvSpPr>
            <p:spPr bwMode="auto">
              <a:xfrm>
                <a:off x="3698697" y="1689893"/>
                <a:ext cx="14288" cy="12700"/>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6" name="Freeform 2423">
                <a:extLst>
                  <a:ext uri="{FF2B5EF4-FFF2-40B4-BE49-F238E27FC236}">
                    <a16:creationId xmlns:a16="http://schemas.microsoft.com/office/drawing/2014/main" id="{3B926E64-3AAD-4DB4-8D3B-8424DF092339}"/>
                  </a:ext>
                </a:extLst>
              </p:cNvPr>
              <p:cNvSpPr>
                <a:spLocks/>
              </p:cNvSpPr>
              <p:nvPr/>
            </p:nvSpPr>
            <p:spPr bwMode="auto">
              <a:xfrm>
                <a:off x="3708222" y="1658143"/>
                <a:ext cx="14288" cy="14288"/>
              </a:xfrm>
              <a:custGeom>
                <a:avLst/>
                <a:gdLst>
                  <a:gd name="T0" fmla="*/ 9 w 18"/>
                  <a:gd name="T1" fmla="*/ 0 h 17"/>
                  <a:gd name="T2" fmla="*/ 18 w 18"/>
                  <a:gd name="T3" fmla="*/ 17 h 17"/>
                  <a:gd name="T4" fmla="*/ 0 w 18"/>
                  <a:gd name="T5" fmla="*/ 17 h 17"/>
                  <a:gd name="T6" fmla="*/ 9 w 18"/>
                  <a:gd name="T7" fmla="*/ 0 h 17"/>
                </a:gdLst>
                <a:ahLst/>
                <a:cxnLst>
                  <a:cxn ang="0">
                    <a:pos x="T0" y="T1"/>
                  </a:cxn>
                  <a:cxn ang="0">
                    <a:pos x="T2" y="T3"/>
                  </a:cxn>
                  <a:cxn ang="0">
                    <a:pos x="T4" y="T5"/>
                  </a:cxn>
                  <a:cxn ang="0">
                    <a:pos x="T6" y="T7"/>
                  </a:cxn>
                </a:cxnLst>
                <a:rect l="0" t="0" r="r" b="b"/>
                <a:pathLst>
                  <a:path w="18" h="17">
                    <a:moveTo>
                      <a:pt x="9" y="0"/>
                    </a:moveTo>
                    <a:lnTo>
                      <a:pt x="18" y="17"/>
                    </a:lnTo>
                    <a:lnTo>
                      <a:pt x="0" y="17"/>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7" name="Freeform 2424">
                <a:extLst>
                  <a:ext uri="{FF2B5EF4-FFF2-40B4-BE49-F238E27FC236}">
                    <a16:creationId xmlns:a16="http://schemas.microsoft.com/office/drawing/2014/main" id="{34280021-D759-4034-ACEC-3D399476C99D}"/>
                  </a:ext>
                </a:extLst>
              </p:cNvPr>
              <p:cNvSpPr>
                <a:spLocks/>
              </p:cNvSpPr>
              <p:nvPr/>
            </p:nvSpPr>
            <p:spPr bwMode="auto">
              <a:xfrm>
                <a:off x="3757434" y="1647030"/>
                <a:ext cx="12700" cy="14288"/>
              </a:xfrm>
              <a:custGeom>
                <a:avLst/>
                <a:gdLst>
                  <a:gd name="T0" fmla="*/ 9 w 17"/>
                  <a:gd name="T1" fmla="*/ 0 h 18"/>
                  <a:gd name="T2" fmla="*/ 17 w 17"/>
                  <a:gd name="T3" fmla="*/ 18 h 18"/>
                  <a:gd name="T4" fmla="*/ 0 w 17"/>
                  <a:gd name="T5" fmla="*/ 18 h 18"/>
                  <a:gd name="T6" fmla="*/ 9 w 17"/>
                  <a:gd name="T7" fmla="*/ 0 h 18"/>
                </a:gdLst>
                <a:ahLst/>
                <a:cxnLst>
                  <a:cxn ang="0">
                    <a:pos x="T0" y="T1"/>
                  </a:cxn>
                  <a:cxn ang="0">
                    <a:pos x="T2" y="T3"/>
                  </a:cxn>
                  <a:cxn ang="0">
                    <a:pos x="T4" y="T5"/>
                  </a:cxn>
                  <a:cxn ang="0">
                    <a:pos x="T6" y="T7"/>
                  </a:cxn>
                </a:cxnLst>
                <a:rect l="0" t="0" r="r" b="b"/>
                <a:pathLst>
                  <a:path w="17" h="18">
                    <a:moveTo>
                      <a:pt x="9" y="0"/>
                    </a:moveTo>
                    <a:lnTo>
                      <a:pt x="17"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8" name="Freeform 2425">
                <a:extLst>
                  <a:ext uri="{FF2B5EF4-FFF2-40B4-BE49-F238E27FC236}">
                    <a16:creationId xmlns:a16="http://schemas.microsoft.com/office/drawing/2014/main" id="{42EF4FFD-26AC-4F3B-B85B-E57582283E04}"/>
                  </a:ext>
                </a:extLst>
              </p:cNvPr>
              <p:cNvSpPr>
                <a:spLocks/>
              </p:cNvSpPr>
              <p:nvPr/>
            </p:nvSpPr>
            <p:spPr bwMode="auto">
              <a:xfrm>
                <a:off x="3747909" y="1672430"/>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29" name="Freeform 2426">
                <a:extLst>
                  <a:ext uri="{FF2B5EF4-FFF2-40B4-BE49-F238E27FC236}">
                    <a16:creationId xmlns:a16="http://schemas.microsoft.com/office/drawing/2014/main" id="{7537304C-BB28-4BA9-A9D6-B855FE002D74}"/>
                  </a:ext>
                </a:extLst>
              </p:cNvPr>
              <p:cNvSpPr>
                <a:spLocks/>
              </p:cNvSpPr>
              <p:nvPr/>
            </p:nvSpPr>
            <p:spPr bwMode="auto">
              <a:xfrm>
                <a:off x="3747909" y="1694655"/>
                <a:ext cx="14288" cy="14288"/>
              </a:xfrm>
              <a:custGeom>
                <a:avLst/>
                <a:gdLst>
                  <a:gd name="T0" fmla="*/ 9 w 18"/>
                  <a:gd name="T1" fmla="*/ 0 h 18"/>
                  <a:gd name="T2" fmla="*/ 18 w 18"/>
                  <a:gd name="T3" fmla="*/ 18 h 18"/>
                  <a:gd name="T4" fmla="*/ 0 w 18"/>
                  <a:gd name="T5" fmla="*/ 18 h 18"/>
                  <a:gd name="T6" fmla="*/ 9 w 18"/>
                  <a:gd name="T7" fmla="*/ 0 h 18"/>
                </a:gdLst>
                <a:ahLst/>
                <a:cxnLst>
                  <a:cxn ang="0">
                    <a:pos x="T0" y="T1"/>
                  </a:cxn>
                  <a:cxn ang="0">
                    <a:pos x="T2" y="T3"/>
                  </a:cxn>
                  <a:cxn ang="0">
                    <a:pos x="T4" y="T5"/>
                  </a:cxn>
                  <a:cxn ang="0">
                    <a:pos x="T6" y="T7"/>
                  </a:cxn>
                </a:cxnLst>
                <a:rect l="0" t="0" r="r" b="b"/>
                <a:pathLst>
                  <a:path w="18" h="18">
                    <a:moveTo>
                      <a:pt x="9" y="0"/>
                    </a:moveTo>
                    <a:lnTo>
                      <a:pt x="18" y="18"/>
                    </a:lnTo>
                    <a:lnTo>
                      <a:pt x="0" y="18"/>
                    </a:lnTo>
                    <a:lnTo>
                      <a:pt x="9"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0" name="Freeform 2427">
                <a:extLst>
                  <a:ext uri="{FF2B5EF4-FFF2-40B4-BE49-F238E27FC236}">
                    <a16:creationId xmlns:a16="http://schemas.microsoft.com/office/drawing/2014/main" id="{54EAA56B-72A3-486A-951A-3661B7772714}"/>
                  </a:ext>
                </a:extLst>
              </p:cNvPr>
              <p:cNvSpPr>
                <a:spLocks/>
              </p:cNvSpPr>
              <p:nvPr/>
            </p:nvSpPr>
            <p:spPr bwMode="auto">
              <a:xfrm>
                <a:off x="3768547" y="1688305"/>
                <a:ext cx="12700" cy="12700"/>
              </a:xfrm>
              <a:custGeom>
                <a:avLst/>
                <a:gdLst>
                  <a:gd name="T0" fmla="*/ 8 w 17"/>
                  <a:gd name="T1" fmla="*/ 0 h 17"/>
                  <a:gd name="T2" fmla="*/ 17 w 17"/>
                  <a:gd name="T3" fmla="*/ 17 h 17"/>
                  <a:gd name="T4" fmla="*/ 0 w 17"/>
                  <a:gd name="T5" fmla="*/ 17 h 17"/>
                  <a:gd name="T6" fmla="*/ 8 w 17"/>
                  <a:gd name="T7" fmla="*/ 0 h 17"/>
                </a:gdLst>
                <a:ahLst/>
                <a:cxnLst>
                  <a:cxn ang="0">
                    <a:pos x="T0" y="T1"/>
                  </a:cxn>
                  <a:cxn ang="0">
                    <a:pos x="T2" y="T3"/>
                  </a:cxn>
                  <a:cxn ang="0">
                    <a:pos x="T4" y="T5"/>
                  </a:cxn>
                  <a:cxn ang="0">
                    <a:pos x="T6" y="T7"/>
                  </a:cxn>
                </a:cxnLst>
                <a:rect l="0" t="0" r="r" b="b"/>
                <a:pathLst>
                  <a:path w="17" h="17">
                    <a:moveTo>
                      <a:pt x="8" y="0"/>
                    </a:moveTo>
                    <a:lnTo>
                      <a:pt x="17" y="17"/>
                    </a:lnTo>
                    <a:lnTo>
                      <a:pt x="0" y="17"/>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sp>
            <p:nvSpPr>
              <p:cNvPr id="831" name="Freeform 2428">
                <a:extLst>
                  <a:ext uri="{FF2B5EF4-FFF2-40B4-BE49-F238E27FC236}">
                    <a16:creationId xmlns:a16="http://schemas.microsoft.com/office/drawing/2014/main" id="{62E357A6-62A6-4767-9E11-43F4F66463D4}"/>
                  </a:ext>
                </a:extLst>
              </p:cNvPr>
              <p:cNvSpPr>
                <a:spLocks/>
              </p:cNvSpPr>
              <p:nvPr/>
            </p:nvSpPr>
            <p:spPr bwMode="auto">
              <a:xfrm>
                <a:off x="3768547" y="1662905"/>
                <a:ext cx="12700" cy="12700"/>
              </a:xfrm>
              <a:custGeom>
                <a:avLst/>
                <a:gdLst>
                  <a:gd name="T0" fmla="*/ 8 w 17"/>
                  <a:gd name="T1" fmla="*/ 0 h 18"/>
                  <a:gd name="T2" fmla="*/ 17 w 17"/>
                  <a:gd name="T3" fmla="*/ 18 h 18"/>
                  <a:gd name="T4" fmla="*/ 0 w 17"/>
                  <a:gd name="T5" fmla="*/ 18 h 18"/>
                  <a:gd name="T6" fmla="*/ 8 w 17"/>
                  <a:gd name="T7" fmla="*/ 0 h 18"/>
                </a:gdLst>
                <a:ahLst/>
                <a:cxnLst>
                  <a:cxn ang="0">
                    <a:pos x="T0" y="T1"/>
                  </a:cxn>
                  <a:cxn ang="0">
                    <a:pos x="T2" y="T3"/>
                  </a:cxn>
                  <a:cxn ang="0">
                    <a:pos x="T4" y="T5"/>
                  </a:cxn>
                  <a:cxn ang="0">
                    <a:pos x="T6" y="T7"/>
                  </a:cxn>
                </a:cxnLst>
                <a:rect l="0" t="0" r="r" b="b"/>
                <a:pathLst>
                  <a:path w="17" h="18">
                    <a:moveTo>
                      <a:pt x="8" y="0"/>
                    </a:moveTo>
                    <a:lnTo>
                      <a:pt x="17" y="18"/>
                    </a:lnTo>
                    <a:lnTo>
                      <a:pt x="0" y="18"/>
                    </a:lnTo>
                    <a:lnTo>
                      <a:pt x="8" y="0"/>
                    </a:lnTo>
                    <a:close/>
                  </a:path>
                </a:pathLst>
              </a:custGeom>
              <a:solidFill>
                <a:srgbClr val="F9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000"/>
              </a:p>
            </p:txBody>
          </p:sp>
        </p:grpSp>
        <p:sp>
          <p:nvSpPr>
            <p:cNvPr id="735" name="TextBox 734">
              <a:extLst>
                <a:ext uri="{FF2B5EF4-FFF2-40B4-BE49-F238E27FC236}">
                  <a16:creationId xmlns:a16="http://schemas.microsoft.com/office/drawing/2014/main" id="{7CB6CFF6-881F-4117-98FE-19B98369DECD}"/>
                </a:ext>
              </a:extLst>
            </p:cNvPr>
            <p:cNvSpPr txBox="1"/>
            <p:nvPr/>
          </p:nvSpPr>
          <p:spPr>
            <a:xfrm>
              <a:off x="12461993" y="4542161"/>
              <a:ext cx="141065" cy="153889"/>
            </a:xfrm>
            <a:prstGeom prst="rect">
              <a:avLst/>
            </a:prstGeom>
            <a:noFill/>
          </p:spPr>
          <p:txBody>
            <a:bodyPr wrap="none" lIns="0" tIns="0" rIns="0" bIns="0" rtlCol="0" anchor="ctr">
              <a:spAutoFit/>
            </a:bodyPr>
            <a:lstStyle/>
            <a:p>
              <a:pPr algn="r"/>
              <a:r>
                <a:rPr lang="en-GB" sz="1000" b="1" dirty="0"/>
                <a:t>15</a:t>
              </a:r>
            </a:p>
          </p:txBody>
        </p:sp>
        <p:sp>
          <p:nvSpPr>
            <p:cNvPr id="736" name="TextBox 735">
              <a:extLst>
                <a:ext uri="{FF2B5EF4-FFF2-40B4-BE49-F238E27FC236}">
                  <a16:creationId xmlns:a16="http://schemas.microsoft.com/office/drawing/2014/main" id="{7E0CBB6C-DB89-4AEA-8EC6-0A44DAEC8C7E}"/>
                </a:ext>
              </a:extLst>
            </p:cNvPr>
            <p:cNvSpPr txBox="1"/>
            <p:nvPr/>
          </p:nvSpPr>
          <p:spPr>
            <a:xfrm>
              <a:off x="12461993" y="5015832"/>
              <a:ext cx="141065" cy="153889"/>
            </a:xfrm>
            <a:prstGeom prst="rect">
              <a:avLst/>
            </a:prstGeom>
            <a:noFill/>
          </p:spPr>
          <p:txBody>
            <a:bodyPr wrap="none" lIns="0" tIns="0" rIns="0" bIns="0" rtlCol="0" anchor="ctr">
              <a:spAutoFit/>
            </a:bodyPr>
            <a:lstStyle/>
            <a:p>
              <a:pPr algn="r"/>
              <a:r>
                <a:rPr lang="en-GB" sz="1000" b="1" dirty="0"/>
                <a:t>10</a:t>
              </a:r>
            </a:p>
          </p:txBody>
        </p:sp>
        <p:sp>
          <p:nvSpPr>
            <p:cNvPr id="737" name="TextBox 736">
              <a:extLst>
                <a:ext uri="{FF2B5EF4-FFF2-40B4-BE49-F238E27FC236}">
                  <a16:creationId xmlns:a16="http://schemas.microsoft.com/office/drawing/2014/main" id="{D19E141F-4FD7-467F-9557-E2A51496296B}"/>
                </a:ext>
              </a:extLst>
            </p:cNvPr>
            <p:cNvSpPr txBox="1"/>
            <p:nvPr/>
          </p:nvSpPr>
          <p:spPr>
            <a:xfrm>
              <a:off x="12532525" y="5450836"/>
              <a:ext cx="70532" cy="153889"/>
            </a:xfrm>
            <a:prstGeom prst="rect">
              <a:avLst/>
            </a:prstGeom>
            <a:noFill/>
          </p:spPr>
          <p:txBody>
            <a:bodyPr wrap="none" lIns="0" tIns="0" rIns="0" bIns="0" rtlCol="0" anchor="ctr">
              <a:spAutoFit/>
            </a:bodyPr>
            <a:lstStyle/>
            <a:p>
              <a:pPr algn="r"/>
              <a:r>
                <a:rPr lang="en-GB" sz="1000" b="1" dirty="0"/>
                <a:t>5</a:t>
              </a:r>
            </a:p>
          </p:txBody>
        </p:sp>
        <p:sp>
          <p:nvSpPr>
            <p:cNvPr id="738" name="TextBox 737">
              <a:extLst>
                <a:ext uri="{FF2B5EF4-FFF2-40B4-BE49-F238E27FC236}">
                  <a16:creationId xmlns:a16="http://schemas.microsoft.com/office/drawing/2014/main" id="{7F5DBFE9-8515-4D3E-ABBB-C5744E4E00A1}"/>
                </a:ext>
              </a:extLst>
            </p:cNvPr>
            <p:cNvSpPr txBox="1"/>
            <p:nvPr/>
          </p:nvSpPr>
          <p:spPr>
            <a:xfrm>
              <a:off x="12532525" y="5924508"/>
              <a:ext cx="70532" cy="153889"/>
            </a:xfrm>
            <a:prstGeom prst="rect">
              <a:avLst/>
            </a:prstGeom>
            <a:noFill/>
          </p:spPr>
          <p:txBody>
            <a:bodyPr wrap="none" lIns="0" tIns="0" rIns="0" bIns="0" rtlCol="0" anchor="ctr">
              <a:spAutoFit/>
            </a:bodyPr>
            <a:lstStyle/>
            <a:p>
              <a:pPr algn="r"/>
              <a:r>
                <a:rPr lang="en-GB" sz="1000" b="1" dirty="0"/>
                <a:t>0</a:t>
              </a:r>
            </a:p>
          </p:txBody>
        </p:sp>
        <p:sp>
          <p:nvSpPr>
            <p:cNvPr id="739" name="TextBox 738">
              <a:extLst>
                <a:ext uri="{FF2B5EF4-FFF2-40B4-BE49-F238E27FC236}">
                  <a16:creationId xmlns:a16="http://schemas.microsoft.com/office/drawing/2014/main" id="{34B0DC3D-8FC6-4237-9AF3-311D61C58C55}"/>
                </a:ext>
              </a:extLst>
            </p:cNvPr>
            <p:cNvSpPr txBox="1"/>
            <p:nvPr/>
          </p:nvSpPr>
          <p:spPr>
            <a:xfrm rot="16200000">
              <a:off x="11649972" y="5230720"/>
              <a:ext cx="1382347" cy="153889"/>
            </a:xfrm>
            <a:prstGeom prst="rect">
              <a:avLst/>
            </a:prstGeom>
            <a:noFill/>
          </p:spPr>
          <p:txBody>
            <a:bodyPr wrap="square" lIns="0" tIns="0" rIns="0" bIns="0" rtlCol="0" anchor="ctr">
              <a:spAutoFit/>
            </a:bodyPr>
            <a:lstStyle/>
            <a:p>
              <a:pPr algn="ctr"/>
              <a:r>
                <a:rPr lang="en-GB" sz="1000" b="1" dirty="0"/>
                <a:t>CD80+/CD</a:t>
              </a:r>
              <a:r>
                <a:rPr lang="hr-HR" sz="1000" b="1" dirty="0"/>
                <a:t>1</a:t>
              </a:r>
              <a:r>
                <a:rPr lang="en-GB" sz="1000" b="1" dirty="0"/>
                <a:t>4</a:t>
              </a:r>
              <a:r>
                <a:rPr lang="en-GB" sz="1000" b="1" baseline="30000" dirty="0"/>
                <a:t>+</a:t>
              </a:r>
              <a:r>
                <a:rPr lang="en-GB" sz="1000" b="1" dirty="0"/>
                <a:t> (%)</a:t>
              </a:r>
            </a:p>
          </p:txBody>
        </p:sp>
        <p:sp>
          <p:nvSpPr>
            <p:cNvPr id="740" name="TextBox 739">
              <a:extLst>
                <a:ext uri="{FF2B5EF4-FFF2-40B4-BE49-F238E27FC236}">
                  <a16:creationId xmlns:a16="http://schemas.microsoft.com/office/drawing/2014/main" id="{14126EA9-5892-4E28-9D10-667AAAC765AE}"/>
                </a:ext>
              </a:extLst>
            </p:cNvPr>
            <p:cNvSpPr txBox="1"/>
            <p:nvPr/>
          </p:nvSpPr>
          <p:spPr>
            <a:xfrm rot="2897655">
              <a:off x="12604430" y="6253829"/>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41" name="TextBox 740">
              <a:extLst>
                <a:ext uri="{FF2B5EF4-FFF2-40B4-BE49-F238E27FC236}">
                  <a16:creationId xmlns:a16="http://schemas.microsoft.com/office/drawing/2014/main" id="{6C9639CB-C019-4674-9880-557FF62F8979}"/>
                </a:ext>
              </a:extLst>
            </p:cNvPr>
            <p:cNvSpPr txBox="1"/>
            <p:nvPr/>
          </p:nvSpPr>
          <p:spPr>
            <a:xfrm rot="2897655">
              <a:off x="12740031" y="6330774"/>
              <a:ext cx="842463" cy="153888"/>
            </a:xfrm>
            <a:prstGeom prst="rect">
              <a:avLst/>
            </a:prstGeom>
            <a:noFill/>
          </p:spPr>
          <p:txBody>
            <a:bodyPr wrap="square" lIns="0" tIns="0" rIns="0" bIns="0" rtlCol="0" anchor="ctr">
              <a:spAutoFit/>
            </a:bodyPr>
            <a:lstStyle/>
            <a:p>
              <a:r>
                <a:rPr lang="en-GB" sz="1000" b="1" dirty="0"/>
                <a:t>C1D2</a:t>
              </a:r>
            </a:p>
          </p:txBody>
        </p:sp>
        <p:sp>
          <p:nvSpPr>
            <p:cNvPr id="742" name="TextBox 741">
              <a:extLst>
                <a:ext uri="{FF2B5EF4-FFF2-40B4-BE49-F238E27FC236}">
                  <a16:creationId xmlns:a16="http://schemas.microsoft.com/office/drawing/2014/main" id="{ABA582AA-4DCD-4F30-A45D-1A6A94A5E586}"/>
                </a:ext>
              </a:extLst>
            </p:cNvPr>
            <p:cNvSpPr txBox="1"/>
            <p:nvPr/>
          </p:nvSpPr>
          <p:spPr>
            <a:xfrm rot="2897655">
              <a:off x="12875632" y="6330774"/>
              <a:ext cx="842463" cy="153888"/>
            </a:xfrm>
            <a:prstGeom prst="rect">
              <a:avLst/>
            </a:prstGeom>
            <a:noFill/>
          </p:spPr>
          <p:txBody>
            <a:bodyPr wrap="square" lIns="0" tIns="0" rIns="0" bIns="0" rtlCol="0" anchor="ctr">
              <a:spAutoFit/>
            </a:bodyPr>
            <a:lstStyle/>
            <a:p>
              <a:r>
                <a:rPr lang="en-GB" sz="1000" b="1" dirty="0"/>
                <a:t>C1D15</a:t>
              </a:r>
            </a:p>
          </p:txBody>
        </p:sp>
        <p:sp>
          <p:nvSpPr>
            <p:cNvPr id="743" name="TextBox 742">
              <a:extLst>
                <a:ext uri="{FF2B5EF4-FFF2-40B4-BE49-F238E27FC236}">
                  <a16:creationId xmlns:a16="http://schemas.microsoft.com/office/drawing/2014/main" id="{A8FD0E32-14DB-42E0-A96F-A75339B80694}"/>
                </a:ext>
              </a:extLst>
            </p:cNvPr>
            <p:cNvSpPr txBox="1"/>
            <p:nvPr/>
          </p:nvSpPr>
          <p:spPr>
            <a:xfrm rot="2897655">
              <a:off x="13020273" y="6253829"/>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44" name="TextBox 743">
              <a:extLst>
                <a:ext uri="{FF2B5EF4-FFF2-40B4-BE49-F238E27FC236}">
                  <a16:creationId xmlns:a16="http://schemas.microsoft.com/office/drawing/2014/main" id="{3A142D49-2A91-4A36-97C1-42A8F0B62043}"/>
                </a:ext>
              </a:extLst>
            </p:cNvPr>
            <p:cNvSpPr txBox="1"/>
            <p:nvPr/>
          </p:nvSpPr>
          <p:spPr>
            <a:xfrm rot="2897655">
              <a:off x="13264352" y="6253829"/>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45" name="TextBox 744">
              <a:extLst>
                <a:ext uri="{FF2B5EF4-FFF2-40B4-BE49-F238E27FC236}">
                  <a16:creationId xmlns:a16="http://schemas.microsoft.com/office/drawing/2014/main" id="{2D747C73-EE5A-41FC-B190-23DC376838C2}"/>
                </a:ext>
              </a:extLst>
            </p:cNvPr>
            <p:cNvSpPr txBox="1"/>
            <p:nvPr/>
          </p:nvSpPr>
          <p:spPr>
            <a:xfrm rot="2897655">
              <a:off x="13399953" y="6330774"/>
              <a:ext cx="842463" cy="153888"/>
            </a:xfrm>
            <a:prstGeom prst="rect">
              <a:avLst/>
            </a:prstGeom>
            <a:noFill/>
          </p:spPr>
          <p:txBody>
            <a:bodyPr wrap="square" lIns="0" tIns="0" rIns="0" bIns="0" rtlCol="0" anchor="ctr">
              <a:spAutoFit/>
            </a:bodyPr>
            <a:lstStyle/>
            <a:p>
              <a:r>
                <a:rPr lang="en-GB" sz="1000" b="1" dirty="0"/>
                <a:t>C1D2</a:t>
              </a:r>
            </a:p>
          </p:txBody>
        </p:sp>
        <p:sp>
          <p:nvSpPr>
            <p:cNvPr id="746" name="TextBox 745">
              <a:extLst>
                <a:ext uri="{FF2B5EF4-FFF2-40B4-BE49-F238E27FC236}">
                  <a16:creationId xmlns:a16="http://schemas.microsoft.com/office/drawing/2014/main" id="{4947BB18-0406-44C1-A602-88595E4490F5}"/>
                </a:ext>
              </a:extLst>
            </p:cNvPr>
            <p:cNvSpPr txBox="1"/>
            <p:nvPr/>
          </p:nvSpPr>
          <p:spPr>
            <a:xfrm rot="2897655">
              <a:off x="13535554" y="6330774"/>
              <a:ext cx="842463" cy="153888"/>
            </a:xfrm>
            <a:prstGeom prst="rect">
              <a:avLst/>
            </a:prstGeom>
            <a:noFill/>
          </p:spPr>
          <p:txBody>
            <a:bodyPr wrap="square" lIns="0" tIns="0" rIns="0" bIns="0" rtlCol="0" anchor="ctr">
              <a:spAutoFit/>
            </a:bodyPr>
            <a:lstStyle/>
            <a:p>
              <a:r>
                <a:rPr lang="en-GB" sz="1000" b="1" dirty="0"/>
                <a:t>C1D15</a:t>
              </a:r>
            </a:p>
          </p:txBody>
        </p:sp>
        <p:sp>
          <p:nvSpPr>
            <p:cNvPr id="747" name="TextBox 746">
              <a:extLst>
                <a:ext uri="{FF2B5EF4-FFF2-40B4-BE49-F238E27FC236}">
                  <a16:creationId xmlns:a16="http://schemas.microsoft.com/office/drawing/2014/main" id="{CF3CDC13-EDAA-4328-A37E-C3B998B57312}"/>
                </a:ext>
              </a:extLst>
            </p:cNvPr>
            <p:cNvSpPr txBox="1"/>
            <p:nvPr/>
          </p:nvSpPr>
          <p:spPr>
            <a:xfrm rot="2897655">
              <a:off x="13680195" y="6253829"/>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48" name="TextBox 747">
              <a:extLst>
                <a:ext uri="{FF2B5EF4-FFF2-40B4-BE49-F238E27FC236}">
                  <a16:creationId xmlns:a16="http://schemas.microsoft.com/office/drawing/2014/main" id="{E68BB0A6-5A6A-45A2-A312-3871D31CF2A6}"/>
                </a:ext>
              </a:extLst>
            </p:cNvPr>
            <p:cNvSpPr txBox="1"/>
            <p:nvPr/>
          </p:nvSpPr>
          <p:spPr>
            <a:xfrm rot="2897655">
              <a:off x="13915234" y="6253829"/>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49" name="TextBox 748">
              <a:extLst>
                <a:ext uri="{FF2B5EF4-FFF2-40B4-BE49-F238E27FC236}">
                  <a16:creationId xmlns:a16="http://schemas.microsoft.com/office/drawing/2014/main" id="{8608B10B-28B6-4769-A935-1C0B3D23985A}"/>
                </a:ext>
              </a:extLst>
            </p:cNvPr>
            <p:cNvSpPr txBox="1"/>
            <p:nvPr/>
          </p:nvSpPr>
          <p:spPr>
            <a:xfrm rot="2897655">
              <a:off x="14050835" y="6330774"/>
              <a:ext cx="842463" cy="153888"/>
            </a:xfrm>
            <a:prstGeom prst="rect">
              <a:avLst/>
            </a:prstGeom>
            <a:noFill/>
          </p:spPr>
          <p:txBody>
            <a:bodyPr wrap="square" lIns="0" tIns="0" rIns="0" bIns="0" rtlCol="0" anchor="ctr">
              <a:spAutoFit/>
            </a:bodyPr>
            <a:lstStyle/>
            <a:p>
              <a:r>
                <a:rPr lang="en-GB" sz="1000" b="1" dirty="0"/>
                <a:t>C1D2</a:t>
              </a:r>
            </a:p>
          </p:txBody>
        </p:sp>
        <p:sp>
          <p:nvSpPr>
            <p:cNvPr id="750" name="TextBox 749">
              <a:extLst>
                <a:ext uri="{FF2B5EF4-FFF2-40B4-BE49-F238E27FC236}">
                  <a16:creationId xmlns:a16="http://schemas.microsoft.com/office/drawing/2014/main" id="{91B07FD1-4B68-41AC-A146-C067A02F2253}"/>
                </a:ext>
              </a:extLst>
            </p:cNvPr>
            <p:cNvSpPr txBox="1"/>
            <p:nvPr/>
          </p:nvSpPr>
          <p:spPr>
            <a:xfrm rot="2897655">
              <a:off x="14186436" y="6330774"/>
              <a:ext cx="842463" cy="153888"/>
            </a:xfrm>
            <a:prstGeom prst="rect">
              <a:avLst/>
            </a:prstGeom>
            <a:noFill/>
          </p:spPr>
          <p:txBody>
            <a:bodyPr wrap="square" lIns="0" tIns="0" rIns="0" bIns="0" rtlCol="0" anchor="ctr">
              <a:spAutoFit/>
            </a:bodyPr>
            <a:lstStyle/>
            <a:p>
              <a:r>
                <a:rPr lang="en-GB" sz="1000" b="1" dirty="0"/>
                <a:t>C1D15</a:t>
              </a:r>
            </a:p>
          </p:txBody>
        </p:sp>
        <p:sp>
          <p:nvSpPr>
            <p:cNvPr id="751" name="TextBox 750">
              <a:extLst>
                <a:ext uri="{FF2B5EF4-FFF2-40B4-BE49-F238E27FC236}">
                  <a16:creationId xmlns:a16="http://schemas.microsoft.com/office/drawing/2014/main" id="{E1F2139D-BA97-4DF2-AFBA-49E23747177F}"/>
                </a:ext>
              </a:extLst>
            </p:cNvPr>
            <p:cNvSpPr txBox="1"/>
            <p:nvPr/>
          </p:nvSpPr>
          <p:spPr>
            <a:xfrm rot="2897655">
              <a:off x="14331077" y="6253829"/>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52" name="TextBox 751">
              <a:extLst>
                <a:ext uri="{FF2B5EF4-FFF2-40B4-BE49-F238E27FC236}">
                  <a16:creationId xmlns:a16="http://schemas.microsoft.com/office/drawing/2014/main" id="{D58B7963-4400-467F-B975-B5B14F60466A}"/>
                </a:ext>
              </a:extLst>
            </p:cNvPr>
            <p:cNvSpPr txBox="1"/>
            <p:nvPr/>
          </p:nvSpPr>
          <p:spPr>
            <a:xfrm>
              <a:off x="12680574" y="4565654"/>
              <a:ext cx="1950684" cy="153889"/>
            </a:xfrm>
            <a:prstGeom prst="rect">
              <a:avLst/>
            </a:prstGeom>
            <a:noFill/>
          </p:spPr>
          <p:txBody>
            <a:bodyPr wrap="square" lIns="0" tIns="0" rIns="0" bIns="0" rtlCol="0" anchor="ctr">
              <a:spAutoFit/>
            </a:bodyPr>
            <a:lstStyle/>
            <a:p>
              <a:pPr algn="ctr"/>
              <a:r>
                <a:rPr lang="en-GB" sz="1000" b="1" dirty="0"/>
                <a:t>V1/V1</a:t>
              </a:r>
            </a:p>
          </p:txBody>
        </p:sp>
        <p:sp>
          <p:nvSpPr>
            <p:cNvPr id="753" name="TextBox 752">
              <a:extLst>
                <a:ext uri="{FF2B5EF4-FFF2-40B4-BE49-F238E27FC236}">
                  <a16:creationId xmlns:a16="http://schemas.microsoft.com/office/drawing/2014/main" id="{EB56E902-FD5A-44C4-A170-B0E374CCA08C}"/>
                </a:ext>
              </a:extLst>
            </p:cNvPr>
            <p:cNvSpPr txBox="1"/>
            <p:nvPr/>
          </p:nvSpPr>
          <p:spPr>
            <a:xfrm>
              <a:off x="15426348" y="4542161"/>
              <a:ext cx="141065" cy="153889"/>
            </a:xfrm>
            <a:prstGeom prst="rect">
              <a:avLst/>
            </a:prstGeom>
            <a:noFill/>
          </p:spPr>
          <p:txBody>
            <a:bodyPr wrap="none" lIns="0" tIns="0" rIns="0" bIns="0" rtlCol="0" anchor="ctr">
              <a:spAutoFit/>
            </a:bodyPr>
            <a:lstStyle/>
            <a:p>
              <a:pPr algn="r"/>
              <a:r>
                <a:rPr lang="en-GB" sz="1000" b="1" dirty="0"/>
                <a:t>15</a:t>
              </a:r>
            </a:p>
          </p:txBody>
        </p:sp>
        <p:sp>
          <p:nvSpPr>
            <p:cNvPr id="754" name="TextBox 753">
              <a:extLst>
                <a:ext uri="{FF2B5EF4-FFF2-40B4-BE49-F238E27FC236}">
                  <a16:creationId xmlns:a16="http://schemas.microsoft.com/office/drawing/2014/main" id="{C2E5C98E-0441-44E1-93DC-924C9F522A00}"/>
                </a:ext>
              </a:extLst>
            </p:cNvPr>
            <p:cNvSpPr txBox="1"/>
            <p:nvPr/>
          </p:nvSpPr>
          <p:spPr>
            <a:xfrm>
              <a:off x="15426348" y="5015832"/>
              <a:ext cx="141065" cy="153889"/>
            </a:xfrm>
            <a:prstGeom prst="rect">
              <a:avLst/>
            </a:prstGeom>
            <a:noFill/>
          </p:spPr>
          <p:txBody>
            <a:bodyPr wrap="none" lIns="0" tIns="0" rIns="0" bIns="0" rtlCol="0" anchor="ctr">
              <a:spAutoFit/>
            </a:bodyPr>
            <a:lstStyle/>
            <a:p>
              <a:pPr algn="r"/>
              <a:r>
                <a:rPr lang="en-GB" sz="1000" b="1" dirty="0"/>
                <a:t>10</a:t>
              </a:r>
            </a:p>
          </p:txBody>
        </p:sp>
        <p:sp>
          <p:nvSpPr>
            <p:cNvPr id="755" name="TextBox 754">
              <a:extLst>
                <a:ext uri="{FF2B5EF4-FFF2-40B4-BE49-F238E27FC236}">
                  <a16:creationId xmlns:a16="http://schemas.microsoft.com/office/drawing/2014/main" id="{2DE62386-5A2E-4CC1-B1C7-16C9988C5C86}"/>
                </a:ext>
              </a:extLst>
            </p:cNvPr>
            <p:cNvSpPr txBox="1"/>
            <p:nvPr/>
          </p:nvSpPr>
          <p:spPr>
            <a:xfrm>
              <a:off x="15496881" y="5450836"/>
              <a:ext cx="70532" cy="153889"/>
            </a:xfrm>
            <a:prstGeom prst="rect">
              <a:avLst/>
            </a:prstGeom>
            <a:noFill/>
          </p:spPr>
          <p:txBody>
            <a:bodyPr wrap="none" lIns="0" tIns="0" rIns="0" bIns="0" rtlCol="0" anchor="ctr">
              <a:spAutoFit/>
            </a:bodyPr>
            <a:lstStyle/>
            <a:p>
              <a:pPr algn="r"/>
              <a:r>
                <a:rPr lang="en-GB" sz="1000" b="1" dirty="0"/>
                <a:t>5</a:t>
              </a:r>
            </a:p>
          </p:txBody>
        </p:sp>
        <p:sp>
          <p:nvSpPr>
            <p:cNvPr id="756" name="TextBox 755">
              <a:extLst>
                <a:ext uri="{FF2B5EF4-FFF2-40B4-BE49-F238E27FC236}">
                  <a16:creationId xmlns:a16="http://schemas.microsoft.com/office/drawing/2014/main" id="{DD1E862E-CD5B-45B8-85D9-6808111BC091}"/>
                </a:ext>
              </a:extLst>
            </p:cNvPr>
            <p:cNvSpPr txBox="1"/>
            <p:nvPr/>
          </p:nvSpPr>
          <p:spPr>
            <a:xfrm>
              <a:off x="15496881" y="5924508"/>
              <a:ext cx="70532" cy="153889"/>
            </a:xfrm>
            <a:prstGeom prst="rect">
              <a:avLst/>
            </a:prstGeom>
            <a:noFill/>
          </p:spPr>
          <p:txBody>
            <a:bodyPr wrap="none" lIns="0" tIns="0" rIns="0" bIns="0" rtlCol="0" anchor="ctr">
              <a:spAutoFit/>
            </a:bodyPr>
            <a:lstStyle/>
            <a:p>
              <a:pPr algn="r"/>
              <a:r>
                <a:rPr lang="en-GB" sz="1000" b="1" dirty="0"/>
                <a:t>0</a:t>
              </a:r>
            </a:p>
          </p:txBody>
        </p:sp>
        <p:sp>
          <p:nvSpPr>
            <p:cNvPr id="757" name="TextBox 756">
              <a:extLst>
                <a:ext uri="{FF2B5EF4-FFF2-40B4-BE49-F238E27FC236}">
                  <a16:creationId xmlns:a16="http://schemas.microsoft.com/office/drawing/2014/main" id="{711C7489-6A4E-4ED3-AD5F-2765B2BAA4E0}"/>
                </a:ext>
              </a:extLst>
            </p:cNvPr>
            <p:cNvSpPr txBox="1"/>
            <p:nvPr/>
          </p:nvSpPr>
          <p:spPr>
            <a:xfrm rot="16200000">
              <a:off x="14614327" y="5230720"/>
              <a:ext cx="1382347" cy="153889"/>
            </a:xfrm>
            <a:prstGeom prst="rect">
              <a:avLst/>
            </a:prstGeom>
            <a:noFill/>
          </p:spPr>
          <p:txBody>
            <a:bodyPr wrap="square" lIns="0" tIns="0" rIns="0" bIns="0" rtlCol="0" anchor="ctr">
              <a:spAutoFit/>
            </a:bodyPr>
            <a:lstStyle/>
            <a:p>
              <a:pPr algn="ctr"/>
              <a:r>
                <a:rPr lang="en-GB" sz="1000" b="1" dirty="0"/>
                <a:t>CD80+/CD</a:t>
              </a:r>
              <a:r>
                <a:rPr lang="hr-HR" sz="1000" b="1" dirty="0"/>
                <a:t>1</a:t>
              </a:r>
              <a:r>
                <a:rPr lang="en-GB" sz="1000" b="1" dirty="0"/>
                <a:t>4</a:t>
              </a:r>
              <a:r>
                <a:rPr lang="en-GB" sz="1000" b="1" baseline="30000" dirty="0"/>
                <a:t>+</a:t>
              </a:r>
              <a:r>
                <a:rPr lang="en-GB" sz="1000" b="1" dirty="0"/>
                <a:t> (%)</a:t>
              </a:r>
            </a:p>
          </p:txBody>
        </p:sp>
        <p:sp>
          <p:nvSpPr>
            <p:cNvPr id="758" name="TextBox 757">
              <a:extLst>
                <a:ext uri="{FF2B5EF4-FFF2-40B4-BE49-F238E27FC236}">
                  <a16:creationId xmlns:a16="http://schemas.microsoft.com/office/drawing/2014/main" id="{8EE408BD-3835-4419-A916-CF12A972A85A}"/>
                </a:ext>
              </a:extLst>
            </p:cNvPr>
            <p:cNvSpPr txBox="1"/>
            <p:nvPr/>
          </p:nvSpPr>
          <p:spPr>
            <a:xfrm rot="2897655">
              <a:off x="15568785" y="6253829"/>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59" name="TextBox 758">
              <a:extLst>
                <a:ext uri="{FF2B5EF4-FFF2-40B4-BE49-F238E27FC236}">
                  <a16:creationId xmlns:a16="http://schemas.microsoft.com/office/drawing/2014/main" id="{FA7AC21B-6E84-4C40-AAD2-F0C8388BB617}"/>
                </a:ext>
              </a:extLst>
            </p:cNvPr>
            <p:cNvSpPr txBox="1"/>
            <p:nvPr/>
          </p:nvSpPr>
          <p:spPr>
            <a:xfrm rot="2897655">
              <a:off x="15704386" y="6330774"/>
              <a:ext cx="842463" cy="153888"/>
            </a:xfrm>
            <a:prstGeom prst="rect">
              <a:avLst/>
            </a:prstGeom>
            <a:noFill/>
          </p:spPr>
          <p:txBody>
            <a:bodyPr wrap="square" lIns="0" tIns="0" rIns="0" bIns="0" rtlCol="0" anchor="ctr">
              <a:spAutoFit/>
            </a:bodyPr>
            <a:lstStyle/>
            <a:p>
              <a:r>
                <a:rPr lang="en-GB" sz="1000" b="1" dirty="0"/>
                <a:t>C1D2</a:t>
              </a:r>
            </a:p>
          </p:txBody>
        </p:sp>
        <p:sp>
          <p:nvSpPr>
            <p:cNvPr id="760" name="TextBox 759">
              <a:extLst>
                <a:ext uri="{FF2B5EF4-FFF2-40B4-BE49-F238E27FC236}">
                  <a16:creationId xmlns:a16="http://schemas.microsoft.com/office/drawing/2014/main" id="{A327CDBA-7350-423C-8DA0-FA895B3C170F}"/>
                </a:ext>
              </a:extLst>
            </p:cNvPr>
            <p:cNvSpPr txBox="1"/>
            <p:nvPr/>
          </p:nvSpPr>
          <p:spPr>
            <a:xfrm rot="2897655">
              <a:off x="15839987" y="6330774"/>
              <a:ext cx="842463" cy="153888"/>
            </a:xfrm>
            <a:prstGeom prst="rect">
              <a:avLst/>
            </a:prstGeom>
            <a:noFill/>
          </p:spPr>
          <p:txBody>
            <a:bodyPr wrap="square" lIns="0" tIns="0" rIns="0" bIns="0" rtlCol="0" anchor="ctr">
              <a:spAutoFit/>
            </a:bodyPr>
            <a:lstStyle/>
            <a:p>
              <a:r>
                <a:rPr lang="en-GB" sz="1000" b="1" dirty="0"/>
                <a:t>C1D15</a:t>
              </a:r>
            </a:p>
          </p:txBody>
        </p:sp>
        <p:sp>
          <p:nvSpPr>
            <p:cNvPr id="761" name="TextBox 760">
              <a:extLst>
                <a:ext uri="{FF2B5EF4-FFF2-40B4-BE49-F238E27FC236}">
                  <a16:creationId xmlns:a16="http://schemas.microsoft.com/office/drawing/2014/main" id="{03C72CD5-005D-4F37-90AA-125CA73FDC4E}"/>
                </a:ext>
              </a:extLst>
            </p:cNvPr>
            <p:cNvSpPr txBox="1"/>
            <p:nvPr/>
          </p:nvSpPr>
          <p:spPr>
            <a:xfrm rot="2897655">
              <a:off x="15984628" y="6253829"/>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62" name="TextBox 761">
              <a:extLst>
                <a:ext uri="{FF2B5EF4-FFF2-40B4-BE49-F238E27FC236}">
                  <a16:creationId xmlns:a16="http://schemas.microsoft.com/office/drawing/2014/main" id="{2D10924A-9DB2-49D3-AAC8-5BA2415C4B88}"/>
                </a:ext>
              </a:extLst>
            </p:cNvPr>
            <p:cNvSpPr txBox="1"/>
            <p:nvPr/>
          </p:nvSpPr>
          <p:spPr>
            <a:xfrm rot="2897655">
              <a:off x="16228707" y="6253829"/>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63" name="TextBox 762">
              <a:extLst>
                <a:ext uri="{FF2B5EF4-FFF2-40B4-BE49-F238E27FC236}">
                  <a16:creationId xmlns:a16="http://schemas.microsoft.com/office/drawing/2014/main" id="{B157B917-395A-40CF-99F2-5AADE45CE644}"/>
                </a:ext>
              </a:extLst>
            </p:cNvPr>
            <p:cNvSpPr txBox="1"/>
            <p:nvPr/>
          </p:nvSpPr>
          <p:spPr>
            <a:xfrm rot="2897655">
              <a:off x="16364308" y="6330774"/>
              <a:ext cx="842463" cy="153888"/>
            </a:xfrm>
            <a:prstGeom prst="rect">
              <a:avLst/>
            </a:prstGeom>
            <a:noFill/>
          </p:spPr>
          <p:txBody>
            <a:bodyPr wrap="square" lIns="0" tIns="0" rIns="0" bIns="0" rtlCol="0" anchor="ctr">
              <a:spAutoFit/>
            </a:bodyPr>
            <a:lstStyle/>
            <a:p>
              <a:r>
                <a:rPr lang="en-GB" sz="1000" b="1" dirty="0"/>
                <a:t>C1D2</a:t>
              </a:r>
            </a:p>
          </p:txBody>
        </p:sp>
        <p:sp>
          <p:nvSpPr>
            <p:cNvPr id="764" name="TextBox 763">
              <a:extLst>
                <a:ext uri="{FF2B5EF4-FFF2-40B4-BE49-F238E27FC236}">
                  <a16:creationId xmlns:a16="http://schemas.microsoft.com/office/drawing/2014/main" id="{B830BC68-6C55-408A-91BF-3E53D40C27A9}"/>
                </a:ext>
              </a:extLst>
            </p:cNvPr>
            <p:cNvSpPr txBox="1"/>
            <p:nvPr/>
          </p:nvSpPr>
          <p:spPr>
            <a:xfrm rot="2897655">
              <a:off x="16499909" y="6330774"/>
              <a:ext cx="842463" cy="153888"/>
            </a:xfrm>
            <a:prstGeom prst="rect">
              <a:avLst/>
            </a:prstGeom>
            <a:noFill/>
          </p:spPr>
          <p:txBody>
            <a:bodyPr wrap="square" lIns="0" tIns="0" rIns="0" bIns="0" rtlCol="0" anchor="ctr">
              <a:spAutoFit/>
            </a:bodyPr>
            <a:lstStyle/>
            <a:p>
              <a:r>
                <a:rPr lang="en-GB" sz="1000" b="1" dirty="0"/>
                <a:t>C1D15</a:t>
              </a:r>
            </a:p>
          </p:txBody>
        </p:sp>
        <p:sp>
          <p:nvSpPr>
            <p:cNvPr id="765" name="TextBox 764">
              <a:extLst>
                <a:ext uri="{FF2B5EF4-FFF2-40B4-BE49-F238E27FC236}">
                  <a16:creationId xmlns:a16="http://schemas.microsoft.com/office/drawing/2014/main" id="{0A9CAD2F-C7D9-4EE4-AD58-64202EFB568A}"/>
                </a:ext>
              </a:extLst>
            </p:cNvPr>
            <p:cNvSpPr txBox="1"/>
            <p:nvPr/>
          </p:nvSpPr>
          <p:spPr>
            <a:xfrm rot="2897655">
              <a:off x="16644550" y="6253829"/>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66" name="TextBox 765">
              <a:extLst>
                <a:ext uri="{FF2B5EF4-FFF2-40B4-BE49-F238E27FC236}">
                  <a16:creationId xmlns:a16="http://schemas.microsoft.com/office/drawing/2014/main" id="{D3BA4E96-FE07-43F9-BFAB-32308654FB79}"/>
                </a:ext>
              </a:extLst>
            </p:cNvPr>
            <p:cNvSpPr txBox="1"/>
            <p:nvPr/>
          </p:nvSpPr>
          <p:spPr>
            <a:xfrm rot="2897655">
              <a:off x="16879589" y="6253829"/>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67" name="TextBox 766">
              <a:extLst>
                <a:ext uri="{FF2B5EF4-FFF2-40B4-BE49-F238E27FC236}">
                  <a16:creationId xmlns:a16="http://schemas.microsoft.com/office/drawing/2014/main" id="{619E5929-EA8D-4A13-B206-0EC9B6C00059}"/>
                </a:ext>
              </a:extLst>
            </p:cNvPr>
            <p:cNvSpPr txBox="1"/>
            <p:nvPr/>
          </p:nvSpPr>
          <p:spPr>
            <a:xfrm rot="2897655">
              <a:off x="17015190" y="6330774"/>
              <a:ext cx="842463" cy="153888"/>
            </a:xfrm>
            <a:prstGeom prst="rect">
              <a:avLst/>
            </a:prstGeom>
            <a:noFill/>
          </p:spPr>
          <p:txBody>
            <a:bodyPr wrap="square" lIns="0" tIns="0" rIns="0" bIns="0" rtlCol="0" anchor="ctr">
              <a:spAutoFit/>
            </a:bodyPr>
            <a:lstStyle/>
            <a:p>
              <a:r>
                <a:rPr lang="en-GB" sz="1000" b="1" dirty="0"/>
                <a:t>C1D2</a:t>
              </a:r>
            </a:p>
          </p:txBody>
        </p:sp>
        <p:sp>
          <p:nvSpPr>
            <p:cNvPr id="768" name="TextBox 767">
              <a:extLst>
                <a:ext uri="{FF2B5EF4-FFF2-40B4-BE49-F238E27FC236}">
                  <a16:creationId xmlns:a16="http://schemas.microsoft.com/office/drawing/2014/main" id="{8D61C064-6DBE-4CE9-8454-008A19414CAA}"/>
                </a:ext>
              </a:extLst>
            </p:cNvPr>
            <p:cNvSpPr txBox="1"/>
            <p:nvPr/>
          </p:nvSpPr>
          <p:spPr>
            <a:xfrm rot="2897655">
              <a:off x="17150791" y="6330774"/>
              <a:ext cx="842463" cy="153888"/>
            </a:xfrm>
            <a:prstGeom prst="rect">
              <a:avLst/>
            </a:prstGeom>
            <a:noFill/>
          </p:spPr>
          <p:txBody>
            <a:bodyPr wrap="square" lIns="0" tIns="0" rIns="0" bIns="0" rtlCol="0" anchor="ctr">
              <a:spAutoFit/>
            </a:bodyPr>
            <a:lstStyle/>
            <a:p>
              <a:r>
                <a:rPr lang="en-GB" sz="1000" b="1" dirty="0"/>
                <a:t>C1D15</a:t>
              </a:r>
            </a:p>
          </p:txBody>
        </p:sp>
        <p:sp>
          <p:nvSpPr>
            <p:cNvPr id="769" name="TextBox 768">
              <a:extLst>
                <a:ext uri="{FF2B5EF4-FFF2-40B4-BE49-F238E27FC236}">
                  <a16:creationId xmlns:a16="http://schemas.microsoft.com/office/drawing/2014/main" id="{7784CFA2-437E-4111-A7E7-2F349210F53B}"/>
                </a:ext>
              </a:extLst>
            </p:cNvPr>
            <p:cNvSpPr txBox="1"/>
            <p:nvPr/>
          </p:nvSpPr>
          <p:spPr>
            <a:xfrm rot="2897655">
              <a:off x="17295432" y="6253829"/>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70" name="TextBox 769">
              <a:extLst>
                <a:ext uri="{FF2B5EF4-FFF2-40B4-BE49-F238E27FC236}">
                  <a16:creationId xmlns:a16="http://schemas.microsoft.com/office/drawing/2014/main" id="{94301E6D-6374-4882-BE6A-FE95ADDE1E9C}"/>
                </a:ext>
              </a:extLst>
            </p:cNvPr>
            <p:cNvSpPr txBox="1"/>
            <p:nvPr/>
          </p:nvSpPr>
          <p:spPr>
            <a:xfrm>
              <a:off x="15644930" y="4565654"/>
              <a:ext cx="1950684" cy="153889"/>
            </a:xfrm>
            <a:prstGeom prst="rect">
              <a:avLst/>
            </a:prstGeom>
            <a:noFill/>
          </p:spPr>
          <p:txBody>
            <a:bodyPr wrap="square" lIns="0" tIns="0" rIns="0" bIns="0" rtlCol="0" anchor="ctr">
              <a:spAutoFit/>
            </a:bodyPr>
            <a:lstStyle/>
            <a:p>
              <a:pPr algn="ctr"/>
              <a:r>
                <a:rPr lang="en-GB" sz="1000" b="1" dirty="0"/>
                <a:t>V1/V2</a:t>
              </a:r>
            </a:p>
          </p:txBody>
        </p:sp>
        <p:sp>
          <p:nvSpPr>
            <p:cNvPr id="774" name="TextBox 773">
              <a:extLst>
                <a:ext uri="{FF2B5EF4-FFF2-40B4-BE49-F238E27FC236}">
                  <a16:creationId xmlns:a16="http://schemas.microsoft.com/office/drawing/2014/main" id="{960A7CF1-9673-4E9D-8ACC-7AC5DC0AC8E6}"/>
                </a:ext>
              </a:extLst>
            </p:cNvPr>
            <p:cNvSpPr txBox="1"/>
            <p:nvPr/>
          </p:nvSpPr>
          <p:spPr>
            <a:xfrm>
              <a:off x="12215132" y="6813852"/>
              <a:ext cx="387928" cy="153889"/>
            </a:xfrm>
            <a:prstGeom prst="rect">
              <a:avLst/>
            </a:prstGeom>
            <a:noFill/>
          </p:spPr>
          <p:txBody>
            <a:bodyPr wrap="none" lIns="0" tIns="0" rIns="0" bIns="0" rtlCol="0" anchor="ctr">
              <a:spAutoFit/>
            </a:bodyPr>
            <a:lstStyle/>
            <a:p>
              <a:pPr algn="r"/>
              <a:r>
                <a:rPr lang="en-GB" sz="1000" b="1" dirty="0"/>
                <a:t>40,000</a:t>
              </a:r>
            </a:p>
          </p:txBody>
        </p:sp>
        <p:sp>
          <p:nvSpPr>
            <p:cNvPr id="775" name="TextBox 774">
              <a:extLst>
                <a:ext uri="{FF2B5EF4-FFF2-40B4-BE49-F238E27FC236}">
                  <a16:creationId xmlns:a16="http://schemas.microsoft.com/office/drawing/2014/main" id="{890DB72D-86FA-40BA-A0D8-E01C4971B89F}"/>
                </a:ext>
              </a:extLst>
            </p:cNvPr>
            <p:cNvSpPr txBox="1"/>
            <p:nvPr/>
          </p:nvSpPr>
          <p:spPr>
            <a:xfrm>
              <a:off x="12215132" y="7509856"/>
              <a:ext cx="387928" cy="153889"/>
            </a:xfrm>
            <a:prstGeom prst="rect">
              <a:avLst/>
            </a:prstGeom>
            <a:noFill/>
          </p:spPr>
          <p:txBody>
            <a:bodyPr wrap="none" lIns="0" tIns="0" rIns="0" bIns="0" rtlCol="0" anchor="ctr">
              <a:spAutoFit/>
            </a:bodyPr>
            <a:lstStyle/>
            <a:p>
              <a:pPr algn="r"/>
              <a:r>
                <a:rPr lang="en-GB" sz="1000" b="1" dirty="0"/>
                <a:t>20,000</a:t>
              </a:r>
            </a:p>
          </p:txBody>
        </p:sp>
        <p:sp>
          <p:nvSpPr>
            <p:cNvPr id="776" name="TextBox 775">
              <a:extLst>
                <a:ext uri="{FF2B5EF4-FFF2-40B4-BE49-F238E27FC236}">
                  <a16:creationId xmlns:a16="http://schemas.microsoft.com/office/drawing/2014/main" id="{F7C3D8C7-C522-4883-8678-95D24E9319ED}"/>
                </a:ext>
              </a:extLst>
            </p:cNvPr>
            <p:cNvSpPr txBox="1"/>
            <p:nvPr/>
          </p:nvSpPr>
          <p:spPr>
            <a:xfrm>
              <a:off x="12215132" y="7857859"/>
              <a:ext cx="387928" cy="153889"/>
            </a:xfrm>
            <a:prstGeom prst="rect">
              <a:avLst/>
            </a:prstGeom>
            <a:noFill/>
          </p:spPr>
          <p:txBody>
            <a:bodyPr wrap="none" lIns="0" tIns="0" rIns="0" bIns="0" rtlCol="0" anchor="ctr">
              <a:spAutoFit/>
            </a:bodyPr>
            <a:lstStyle/>
            <a:p>
              <a:pPr algn="r"/>
              <a:r>
                <a:rPr lang="en-GB" sz="1000" b="1" dirty="0"/>
                <a:t>10,000</a:t>
              </a:r>
            </a:p>
          </p:txBody>
        </p:sp>
        <p:sp>
          <p:nvSpPr>
            <p:cNvPr id="777" name="TextBox 776">
              <a:extLst>
                <a:ext uri="{FF2B5EF4-FFF2-40B4-BE49-F238E27FC236}">
                  <a16:creationId xmlns:a16="http://schemas.microsoft.com/office/drawing/2014/main" id="{C61C73F0-4082-4A3B-8270-A91B74113D25}"/>
                </a:ext>
              </a:extLst>
            </p:cNvPr>
            <p:cNvSpPr txBox="1"/>
            <p:nvPr/>
          </p:nvSpPr>
          <p:spPr>
            <a:xfrm>
              <a:off x="12532525" y="8205866"/>
              <a:ext cx="70532" cy="153889"/>
            </a:xfrm>
            <a:prstGeom prst="rect">
              <a:avLst/>
            </a:prstGeom>
            <a:noFill/>
          </p:spPr>
          <p:txBody>
            <a:bodyPr wrap="none" lIns="0" tIns="0" rIns="0" bIns="0" rtlCol="0" anchor="ctr">
              <a:spAutoFit/>
            </a:bodyPr>
            <a:lstStyle/>
            <a:p>
              <a:pPr algn="r"/>
              <a:r>
                <a:rPr lang="en-GB" sz="1000" b="1" dirty="0"/>
                <a:t>0</a:t>
              </a:r>
            </a:p>
          </p:txBody>
        </p:sp>
        <p:sp>
          <p:nvSpPr>
            <p:cNvPr id="778" name="TextBox 777">
              <a:extLst>
                <a:ext uri="{FF2B5EF4-FFF2-40B4-BE49-F238E27FC236}">
                  <a16:creationId xmlns:a16="http://schemas.microsoft.com/office/drawing/2014/main" id="{62284B04-BBE5-4D32-A9B2-3B7B3A7816B0}"/>
                </a:ext>
              </a:extLst>
            </p:cNvPr>
            <p:cNvSpPr txBox="1"/>
            <p:nvPr/>
          </p:nvSpPr>
          <p:spPr>
            <a:xfrm rot="16200000">
              <a:off x="11375652" y="7549823"/>
              <a:ext cx="1382347" cy="136393"/>
            </a:xfrm>
            <a:prstGeom prst="rect">
              <a:avLst/>
            </a:prstGeom>
            <a:noFill/>
          </p:spPr>
          <p:txBody>
            <a:bodyPr wrap="square" lIns="0" tIns="0" rIns="0" bIns="0" rtlCol="0" anchor="ctr">
              <a:spAutoFit/>
            </a:bodyPr>
            <a:lstStyle/>
            <a:p>
              <a:pPr algn="ctr"/>
              <a:r>
                <a:rPr lang="en-GB" sz="1000" b="1" dirty="0"/>
                <a:t>MFI CD40</a:t>
              </a:r>
              <a:r>
                <a:rPr lang="en-GB" sz="1000" b="1" baseline="30000" dirty="0"/>
                <a:t>+</a:t>
              </a:r>
              <a:r>
                <a:rPr lang="en-GB" sz="1000" b="1" dirty="0"/>
                <a:t>/CD14</a:t>
              </a:r>
              <a:r>
                <a:rPr lang="en-GB" sz="1000" b="1" baseline="30000" dirty="0"/>
                <a:t>+</a:t>
              </a:r>
            </a:p>
          </p:txBody>
        </p:sp>
        <p:sp>
          <p:nvSpPr>
            <p:cNvPr id="779" name="TextBox 778">
              <a:extLst>
                <a:ext uri="{FF2B5EF4-FFF2-40B4-BE49-F238E27FC236}">
                  <a16:creationId xmlns:a16="http://schemas.microsoft.com/office/drawing/2014/main" id="{8ECE2C10-B7EC-483E-B516-919B2CA75338}"/>
                </a:ext>
              </a:extLst>
            </p:cNvPr>
            <p:cNvSpPr txBox="1"/>
            <p:nvPr/>
          </p:nvSpPr>
          <p:spPr>
            <a:xfrm rot="2897655">
              <a:off x="12604430" y="8535184"/>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80" name="TextBox 779">
              <a:extLst>
                <a:ext uri="{FF2B5EF4-FFF2-40B4-BE49-F238E27FC236}">
                  <a16:creationId xmlns:a16="http://schemas.microsoft.com/office/drawing/2014/main" id="{064E0808-274C-4F92-BDC7-0AC9B2FE15BF}"/>
                </a:ext>
              </a:extLst>
            </p:cNvPr>
            <p:cNvSpPr txBox="1"/>
            <p:nvPr/>
          </p:nvSpPr>
          <p:spPr>
            <a:xfrm rot="2897655">
              <a:off x="12740031" y="8612128"/>
              <a:ext cx="842463" cy="153889"/>
            </a:xfrm>
            <a:prstGeom prst="rect">
              <a:avLst/>
            </a:prstGeom>
            <a:noFill/>
          </p:spPr>
          <p:txBody>
            <a:bodyPr wrap="square" lIns="0" tIns="0" rIns="0" bIns="0" rtlCol="0" anchor="ctr">
              <a:spAutoFit/>
            </a:bodyPr>
            <a:lstStyle/>
            <a:p>
              <a:r>
                <a:rPr lang="en-GB" sz="1000" b="1" dirty="0"/>
                <a:t>C1D2</a:t>
              </a:r>
            </a:p>
          </p:txBody>
        </p:sp>
        <p:sp>
          <p:nvSpPr>
            <p:cNvPr id="781" name="TextBox 780">
              <a:extLst>
                <a:ext uri="{FF2B5EF4-FFF2-40B4-BE49-F238E27FC236}">
                  <a16:creationId xmlns:a16="http://schemas.microsoft.com/office/drawing/2014/main" id="{DB19D8F3-BA89-4D3B-B5BC-E244826284AC}"/>
                </a:ext>
              </a:extLst>
            </p:cNvPr>
            <p:cNvSpPr txBox="1"/>
            <p:nvPr/>
          </p:nvSpPr>
          <p:spPr>
            <a:xfrm rot="2897655">
              <a:off x="12875632" y="8612128"/>
              <a:ext cx="842463" cy="153889"/>
            </a:xfrm>
            <a:prstGeom prst="rect">
              <a:avLst/>
            </a:prstGeom>
            <a:noFill/>
          </p:spPr>
          <p:txBody>
            <a:bodyPr wrap="square" lIns="0" tIns="0" rIns="0" bIns="0" rtlCol="0" anchor="ctr">
              <a:spAutoFit/>
            </a:bodyPr>
            <a:lstStyle/>
            <a:p>
              <a:r>
                <a:rPr lang="en-GB" sz="1000" b="1" dirty="0"/>
                <a:t>C1D15</a:t>
              </a:r>
            </a:p>
          </p:txBody>
        </p:sp>
        <p:sp>
          <p:nvSpPr>
            <p:cNvPr id="782" name="TextBox 781">
              <a:extLst>
                <a:ext uri="{FF2B5EF4-FFF2-40B4-BE49-F238E27FC236}">
                  <a16:creationId xmlns:a16="http://schemas.microsoft.com/office/drawing/2014/main" id="{C1F3E257-8750-4C98-A3B1-6CE080F339EF}"/>
                </a:ext>
              </a:extLst>
            </p:cNvPr>
            <p:cNvSpPr txBox="1"/>
            <p:nvPr/>
          </p:nvSpPr>
          <p:spPr>
            <a:xfrm rot="2897655">
              <a:off x="13020273" y="8535184"/>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83" name="TextBox 782">
              <a:extLst>
                <a:ext uri="{FF2B5EF4-FFF2-40B4-BE49-F238E27FC236}">
                  <a16:creationId xmlns:a16="http://schemas.microsoft.com/office/drawing/2014/main" id="{0FF0219A-C634-49D9-A8C9-2CEC50628CE7}"/>
                </a:ext>
              </a:extLst>
            </p:cNvPr>
            <p:cNvSpPr txBox="1"/>
            <p:nvPr/>
          </p:nvSpPr>
          <p:spPr>
            <a:xfrm rot="2897655">
              <a:off x="13264352" y="8535184"/>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84" name="TextBox 783">
              <a:extLst>
                <a:ext uri="{FF2B5EF4-FFF2-40B4-BE49-F238E27FC236}">
                  <a16:creationId xmlns:a16="http://schemas.microsoft.com/office/drawing/2014/main" id="{E62AEC1D-8BCF-4D25-AF32-C6B7747605F8}"/>
                </a:ext>
              </a:extLst>
            </p:cNvPr>
            <p:cNvSpPr txBox="1"/>
            <p:nvPr/>
          </p:nvSpPr>
          <p:spPr>
            <a:xfrm rot="2897655">
              <a:off x="13399953" y="8612128"/>
              <a:ext cx="842463" cy="153889"/>
            </a:xfrm>
            <a:prstGeom prst="rect">
              <a:avLst/>
            </a:prstGeom>
            <a:noFill/>
          </p:spPr>
          <p:txBody>
            <a:bodyPr wrap="square" lIns="0" tIns="0" rIns="0" bIns="0" rtlCol="0" anchor="ctr">
              <a:spAutoFit/>
            </a:bodyPr>
            <a:lstStyle/>
            <a:p>
              <a:r>
                <a:rPr lang="en-GB" sz="1000" b="1" dirty="0"/>
                <a:t>C1D2</a:t>
              </a:r>
            </a:p>
          </p:txBody>
        </p:sp>
        <p:sp>
          <p:nvSpPr>
            <p:cNvPr id="785" name="TextBox 784">
              <a:extLst>
                <a:ext uri="{FF2B5EF4-FFF2-40B4-BE49-F238E27FC236}">
                  <a16:creationId xmlns:a16="http://schemas.microsoft.com/office/drawing/2014/main" id="{A2C71D94-CE31-473B-9313-EB3271282A84}"/>
                </a:ext>
              </a:extLst>
            </p:cNvPr>
            <p:cNvSpPr txBox="1"/>
            <p:nvPr/>
          </p:nvSpPr>
          <p:spPr>
            <a:xfrm rot="2897655">
              <a:off x="13535554" y="8612128"/>
              <a:ext cx="842463" cy="153889"/>
            </a:xfrm>
            <a:prstGeom prst="rect">
              <a:avLst/>
            </a:prstGeom>
            <a:noFill/>
          </p:spPr>
          <p:txBody>
            <a:bodyPr wrap="square" lIns="0" tIns="0" rIns="0" bIns="0" rtlCol="0" anchor="ctr">
              <a:spAutoFit/>
            </a:bodyPr>
            <a:lstStyle/>
            <a:p>
              <a:r>
                <a:rPr lang="en-GB" sz="1000" b="1" dirty="0"/>
                <a:t>C1D15</a:t>
              </a:r>
            </a:p>
          </p:txBody>
        </p:sp>
        <p:sp>
          <p:nvSpPr>
            <p:cNvPr id="786" name="TextBox 785">
              <a:extLst>
                <a:ext uri="{FF2B5EF4-FFF2-40B4-BE49-F238E27FC236}">
                  <a16:creationId xmlns:a16="http://schemas.microsoft.com/office/drawing/2014/main" id="{D2C35900-9331-4651-8EE2-3CA26981D9E5}"/>
                </a:ext>
              </a:extLst>
            </p:cNvPr>
            <p:cNvSpPr txBox="1"/>
            <p:nvPr/>
          </p:nvSpPr>
          <p:spPr>
            <a:xfrm rot="2897655">
              <a:off x="13680195" y="8535184"/>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87" name="TextBox 786">
              <a:extLst>
                <a:ext uri="{FF2B5EF4-FFF2-40B4-BE49-F238E27FC236}">
                  <a16:creationId xmlns:a16="http://schemas.microsoft.com/office/drawing/2014/main" id="{E1251AFB-8F01-46A3-AD43-D1773B4B06D4}"/>
                </a:ext>
              </a:extLst>
            </p:cNvPr>
            <p:cNvSpPr txBox="1"/>
            <p:nvPr/>
          </p:nvSpPr>
          <p:spPr>
            <a:xfrm rot="2897655">
              <a:off x="13915234" y="8535184"/>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88" name="TextBox 787">
              <a:extLst>
                <a:ext uri="{FF2B5EF4-FFF2-40B4-BE49-F238E27FC236}">
                  <a16:creationId xmlns:a16="http://schemas.microsoft.com/office/drawing/2014/main" id="{1162D192-043B-4D4A-BD69-792D5D43D2FF}"/>
                </a:ext>
              </a:extLst>
            </p:cNvPr>
            <p:cNvSpPr txBox="1"/>
            <p:nvPr/>
          </p:nvSpPr>
          <p:spPr>
            <a:xfrm rot="2897655">
              <a:off x="14050835" y="8612128"/>
              <a:ext cx="842463" cy="153889"/>
            </a:xfrm>
            <a:prstGeom prst="rect">
              <a:avLst/>
            </a:prstGeom>
            <a:noFill/>
          </p:spPr>
          <p:txBody>
            <a:bodyPr wrap="square" lIns="0" tIns="0" rIns="0" bIns="0" rtlCol="0" anchor="ctr">
              <a:spAutoFit/>
            </a:bodyPr>
            <a:lstStyle/>
            <a:p>
              <a:r>
                <a:rPr lang="en-GB" sz="1000" b="1" dirty="0"/>
                <a:t>C1D2</a:t>
              </a:r>
            </a:p>
          </p:txBody>
        </p:sp>
        <p:sp>
          <p:nvSpPr>
            <p:cNvPr id="789" name="TextBox 788">
              <a:extLst>
                <a:ext uri="{FF2B5EF4-FFF2-40B4-BE49-F238E27FC236}">
                  <a16:creationId xmlns:a16="http://schemas.microsoft.com/office/drawing/2014/main" id="{4B2035ED-AA2C-466A-8392-491762DB9082}"/>
                </a:ext>
              </a:extLst>
            </p:cNvPr>
            <p:cNvSpPr txBox="1"/>
            <p:nvPr/>
          </p:nvSpPr>
          <p:spPr>
            <a:xfrm rot="2897655">
              <a:off x="14186436" y="8612128"/>
              <a:ext cx="842463" cy="153889"/>
            </a:xfrm>
            <a:prstGeom prst="rect">
              <a:avLst/>
            </a:prstGeom>
            <a:noFill/>
          </p:spPr>
          <p:txBody>
            <a:bodyPr wrap="square" lIns="0" tIns="0" rIns="0" bIns="0" rtlCol="0" anchor="ctr">
              <a:spAutoFit/>
            </a:bodyPr>
            <a:lstStyle/>
            <a:p>
              <a:r>
                <a:rPr lang="en-GB" sz="1000" b="1" dirty="0"/>
                <a:t>C1D15</a:t>
              </a:r>
            </a:p>
          </p:txBody>
        </p:sp>
        <p:sp>
          <p:nvSpPr>
            <p:cNvPr id="790" name="TextBox 789">
              <a:extLst>
                <a:ext uri="{FF2B5EF4-FFF2-40B4-BE49-F238E27FC236}">
                  <a16:creationId xmlns:a16="http://schemas.microsoft.com/office/drawing/2014/main" id="{CD0B7610-56F8-40DB-9044-87AAFC23BF42}"/>
                </a:ext>
              </a:extLst>
            </p:cNvPr>
            <p:cNvSpPr txBox="1"/>
            <p:nvPr/>
          </p:nvSpPr>
          <p:spPr>
            <a:xfrm rot="2897655">
              <a:off x="14331077" y="8535184"/>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791" name="TextBox 790">
              <a:extLst>
                <a:ext uri="{FF2B5EF4-FFF2-40B4-BE49-F238E27FC236}">
                  <a16:creationId xmlns:a16="http://schemas.microsoft.com/office/drawing/2014/main" id="{AE61CD03-B490-4FD0-AAB0-FF5CC93A2041}"/>
                </a:ext>
              </a:extLst>
            </p:cNvPr>
            <p:cNvSpPr txBox="1"/>
            <p:nvPr/>
          </p:nvSpPr>
          <p:spPr>
            <a:xfrm>
              <a:off x="15179493" y="6852352"/>
              <a:ext cx="387926" cy="153889"/>
            </a:xfrm>
            <a:prstGeom prst="rect">
              <a:avLst/>
            </a:prstGeom>
            <a:noFill/>
          </p:spPr>
          <p:txBody>
            <a:bodyPr wrap="none" lIns="0" tIns="0" rIns="0" bIns="0" rtlCol="0" anchor="ctr">
              <a:spAutoFit/>
            </a:bodyPr>
            <a:lstStyle/>
            <a:p>
              <a:pPr algn="r"/>
              <a:r>
                <a:rPr lang="en-GB" sz="1000" b="1" dirty="0"/>
                <a:t>40,000</a:t>
              </a:r>
            </a:p>
          </p:txBody>
        </p:sp>
        <p:sp>
          <p:nvSpPr>
            <p:cNvPr id="792" name="TextBox 791">
              <a:extLst>
                <a:ext uri="{FF2B5EF4-FFF2-40B4-BE49-F238E27FC236}">
                  <a16:creationId xmlns:a16="http://schemas.microsoft.com/office/drawing/2014/main" id="{FE24D470-510D-4335-9098-CEBB5896B9C3}"/>
                </a:ext>
              </a:extLst>
            </p:cNvPr>
            <p:cNvSpPr txBox="1"/>
            <p:nvPr/>
          </p:nvSpPr>
          <p:spPr>
            <a:xfrm>
              <a:off x="15179491" y="7509856"/>
              <a:ext cx="387926" cy="153889"/>
            </a:xfrm>
            <a:prstGeom prst="rect">
              <a:avLst/>
            </a:prstGeom>
            <a:noFill/>
          </p:spPr>
          <p:txBody>
            <a:bodyPr wrap="none" lIns="0" tIns="0" rIns="0" bIns="0" rtlCol="0" anchor="ctr">
              <a:spAutoFit/>
            </a:bodyPr>
            <a:lstStyle/>
            <a:p>
              <a:pPr algn="r"/>
              <a:r>
                <a:rPr lang="en-GB" sz="1000" b="1" dirty="0"/>
                <a:t>20,000</a:t>
              </a:r>
            </a:p>
          </p:txBody>
        </p:sp>
        <p:sp>
          <p:nvSpPr>
            <p:cNvPr id="793" name="TextBox 792">
              <a:extLst>
                <a:ext uri="{FF2B5EF4-FFF2-40B4-BE49-F238E27FC236}">
                  <a16:creationId xmlns:a16="http://schemas.microsoft.com/office/drawing/2014/main" id="{FAD173A3-9943-4ABB-ABB0-889E930268E5}"/>
                </a:ext>
              </a:extLst>
            </p:cNvPr>
            <p:cNvSpPr txBox="1"/>
            <p:nvPr/>
          </p:nvSpPr>
          <p:spPr>
            <a:xfrm>
              <a:off x="15179491" y="7857859"/>
              <a:ext cx="387926" cy="153889"/>
            </a:xfrm>
            <a:prstGeom prst="rect">
              <a:avLst/>
            </a:prstGeom>
            <a:noFill/>
          </p:spPr>
          <p:txBody>
            <a:bodyPr wrap="none" lIns="0" tIns="0" rIns="0" bIns="0" rtlCol="0" anchor="ctr">
              <a:spAutoFit/>
            </a:bodyPr>
            <a:lstStyle/>
            <a:p>
              <a:pPr algn="r"/>
              <a:r>
                <a:rPr lang="en-GB" sz="1000" b="1" dirty="0"/>
                <a:t>10,000</a:t>
              </a:r>
            </a:p>
          </p:txBody>
        </p:sp>
        <p:sp>
          <p:nvSpPr>
            <p:cNvPr id="794" name="TextBox 793">
              <a:extLst>
                <a:ext uri="{FF2B5EF4-FFF2-40B4-BE49-F238E27FC236}">
                  <a16:creationId xmlns:a16="http://schemas.microsoft.com/office/drawing/2014/main" id="{D6BA62C8-5586-4986-A5B7-78D71A6041E5}"/>
                </a:ext>
              </a:extLst>
            </p:cNvPr>
            <p:cNvSpPr txBox="1"/>
            <p:nvPr/>
          </p:nvSpPr>
          <p:spPr>
            <a:xfrm>
              <a:off x="15496882" y="8205866"/>
              <a:ext cx="70532" cy="153889"/>
            </a:xfrm>
            <a:prstGeom prst="rect">
              <a:avLst/>
            </a:prstGeom>
            <a:noFill/>
          </p:spPr>
          <p:txBody>
            <a:bodyPr wrap="none" lIns="0" tIns="0" rIns="0" bIns="0" rtlCol="0" anchor="ctr">
              <a:spAutoFit/>
            </a:bodyPr>
            <a:lstStyle/>
            <a:p>
              <a:pPr algn="r"/>
              <a:r>
                <a:rPr lang="en-GB" sz="1000" b="1" dirty="0"/>
                <a:t>0</a:t>
              </a:r>
            </a:p>
          </p:txBody>
        </p:sp>
        <p:sp>
          <p:nvSpPr>
            <p:cNvPr id="795" name="TextBox 794">
              <a:extLst>
                <a:ext uri="{FF2B5EF4-FFF2-40B4-BE49-F238E27FC236}">
                  <a16:creationId xmlns:a16="http://schemas.microsoft.com/office/drawing/2014/main" id="{4F817C86-37AF-44EC-9C74-45D5C32BE157}"/>
                </a:ext>
              </a:extLst>
            </p:cNvPr>
            <p:cNvSpPr txBox="1"/>
            <p:nvPr/>
          </p:nvSpPr>
          <p:spPr>
            <a:xfrm rot="16200000">
              <a:off x="14350746" y="7549823"/>
              <a:ext cx="1382347" cy="136393"/>
            </a:xfrm>
            <a:prstGeom prst="rect">
              <a:avLst/>
            </a:prstGeom>
            <a:noFill/>
          </p:spPr>
          <p:txBody>
            <a:bodyPr wrap="square" lIns="0" tIns="0" rIns="0" bIns="0" rtlCol="0" anchor="ctr">
              <a:spAutoFit/>
            </a:bodyPr>
            <a:lstStyle/>
            <a:p>
              <a:pPr algn="ctr"/>
              <a:r>
                <a:rPr lang="en-GB" sz="1000" b="1" dirty="0"/>
                <a:t>MFI CD40</a:t>
              </a:r>
              <a:r>
                <a:rPr lang="en-GB" sz="1000" b="1" baseline="30000" dirty="0"/>
                <a:t>+</a:t>
              </a:r>
              <a:r>
                <a:rPr lang="en-GB" sz="1000" b="1" dirty="0"/>
                <a:t>/CD14</a:t>
              </a:r>
              <a:r>
                <a:rPr lang="en-GB" sz="1000" b="1" baseline="30000" dirty="0"/>
                <a:t>+</a:t>
              </a:r>
              <a:endParaRPr lang="en-GB" sz="1000" b="1" dirty="0"/>
            </a:p>
          </p:txBody>
        </p:sp>
        <p:sp>
          <p:nvSpPr>
            <p:cNvPr id="796" name="TextBox 795">
              <a:extLst>
                <a:ext uri="{FF2B5EF4-FFF2-40B4-BE49-F238E27FC236}">
                  <a16:creationId xmlns:a16="http://schemas.microsoft.com/office/drawing/2014/main" id="{DC7939D3-BC89-41AF-87E5-A0A9734E87E1}"/>
                </a:ext>
              </a:extLst>
            </p:cNvPr>
            <p:cNvSpPr txBox="1"/>
            <p:nvPr/>
          </p:nvSpPr>
          <p:spPr>
            <a:xfrm rot="2897655">
              <a:off x="15568786" y="8535184"/>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797" name="TextBox 796">
              <a:extLst>
                <a:ext uri="{FF2B5EF4-FFF2-40B4-BE49-F238E27FC236}">
                  <a16:creationId xmlns:a16="http://schemas.microsoft.com/office/drawing/2014/main" id="{E20EC26B-51AA-4000-98AC-87C3AD32EC75}"/>
                </a:ext>
              </a:extLst>
            </p:cNvPr>
            <p:cNvSpPr txBox="1"/>
            <p:nvPr/>
          </p:nvSpPr>
          <p:spPr>
            <a:xfrm rot="2897655">
              <a:off x="15704387" y="8612128"/>
              <a:ext cx="842463" cy="153889"/>
            </a:xfrm>
            <a:prstGeom prst="rect">
              <a:avLst/>
            </a:prstGeom>
            <a:noFill/>
          </p:spPr>
          <p:txBody>
            <a:bodyPr wrap="square" lIns="0" tIns="0" rIns="0" bIns="0" rtlCol="0" anchor="ctr">
              <a:spAutoFit/>
            </a:bodyPr>
            <a:lstStyle/>
            <a:p>
              <a:r>
                <a:rPr lang="en-GB" sz="1000" b="1" dirty="0"/>
                <a:t>C1D2</a:t>
              </a:r>
            </a:p>
          </p:txBody>
        </p:sp>
        <p:sp>
          <p:nvSpPr>
            <p:cNvPr id="798" name="TextBox 797">
              <a:extLst>
                <a:ext uri="{FF2B5EF4-FFF2-40B4-BE49-F238E27FC236}">
                  <a16:creationId xmlns:a16="http://schemas.microsoft.com/office/drawing/2014/main" id="{53758426-402E-4F86-B2DC-45735F443E1B}"/>
                </a:ext>
              </a:extLst>
            </p:cNvPr>
            <p:cNvSpPr txBox="1"/>
            <p:nvPr/>
          </p:nvSpPr>
          <p:spPr>
            <a:xfrm rot="2897655">
              <a:off x="15839988" y="8612128"/>
              <a:ext cx="842463" cy="153889"/>
            </a:xfrm>
            <a:prstGeom prst="rect">
              <a:avLst/>
            </a:prstGeom>
            <a:noFill/>
          </p:spPr>
          <p:txBody>
            <a:bodyPr wrap="square" lIns="0" tIns="0" rIns="0" bIns="0" rtlCol="0" anchor="ctr">
              <a:spAutoFit/>
            </a:bodyPr>
            <a:lstStyle/>
            <a:p>
              <a:r>
                <a:rPr lang="en-GB" sz="1000" b="1" dirty="0"/>
                <a:t>C1D15</a:t>
              </a:r>
            </a:p>
          </p:txBody>
        </p:sp>
        <p:sp>
          <p:nvSpPr>
            <p:cNvPr id="799" name="TextBox 798">
              <a:extLst>
                <a:ext uri="{FF2B5EF4-FFF2-40B4-BE49-F238E27FC236}">
                  <a16:creationId xmlns:a16="http://schemas.microsoft.com/office/drawing/2014/main" id="{44ACA37C-34CD-4CD2-8231-84A302FCD94B}"/>
                </a:ext>
              </a:extLst>
            </p:cNvPr>
            <p:cNvSpPr txBox="1"/>
            <p:nvPr/>
          </p:nvSpPr>
          <p:spPr>
            <a:xfrm rot="2897655">
              <a:off x="15984629" y="8535184"/>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800" name="TextBox 799">
              <a:extLst>
                <a:ext uri="{FF2B5EF4-FFF2-40B4-BE49-F238E27FC236}">
                  <a16:creationId xmlns:a16="http://schemas.microsoft.com/office/drawing/2014/main" id="{60C6838B-9B01-41CE-B476-031212118656}"/>
                </a:ext>
              </a:extLst>
            </p:cNvPr>
            <p:cNvSpPr txBox="1"/>
            <p:nvPr/>
          </p:nvSpPr>
          <p:spPr>
            <a:xfrm rot="2897655">
              <a:off x="16228708" y="8535184"/>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801" name="TextBox 800">
              <a:extLst>
                <a:ext uri="{FF2B5EF4-FFF2-40B4-BE49-F238E27FC236}">
                  <a16:creationId xmlns:a16="http://schemas.microsoft.com/office/drawing/2014/main" id="{B7D46EBE-E5B2-4F26-A10C-B636E053E6DC}"/>
                </a:ext>
              </a:extLst>
            </p:cNvPr>
            <p:cNvSpPr txBox="1"/>
            <p:nvPr/>
          </p:nvSpPr>
          <p:spPr>
            <a:xfrm rot="2897655">
              <a:off x="16364309" y="8612128"/>
              <a:ext cx="842463" cy="153889"/>
            </a:xfrm>
            <a:prstGeom prst="rect">
              <a:avLst/>
            </a:prstGeom>
            <a:noFill/>
          </p:spPr>
          <p:txBody>
            <a:bodyPr wrap="square" lIns="0" tIns="0" rIns="0" bIns="0" rtlCol="0" anchor="ctr">
              <a:spAutoFit/>
            </a:bodyPr>
            <a:lstStyle/>
            <a:p>
              <a:r>
                <a:rPr lang="en-GB" sz="1000" b="1" dirty="0"/>
                <a:t>C1D2</a:t>
              </a:r>
            </a:p>
          </p:txBody>
        </p:sp>
        <p:sp>
          <p:nvSpPr>
            <p:cNvPr id="802" name="TextBox 801">
              <a:extLst>
                <a:ext uri="{FF2B5EF4-FFF2-40B4-BE49-F238E27FC236}">
                  <a16:creationId xmlns:a16="http://schemas.microsoft.com/office/drawing/2014/main" id="{6DC4A4C7-651E-4BDC-AE04-29C70AFCEF58}"/>
                </a:ext>
              </a:extLst>
            </p:cNvPr>
            <p:cNvSpPr txBox="1"/>
            <p:nvPr/>
          </p:nvSpPr>
          <p:spPr>
            <a:xfrm rot="2897655">
              <a:off x="16499910" y="8612128"/>
              <a:ext cx="842463" cy="153889"/>
            </a:xfrm>
            <a:prstGeom prst="rect">
              <a:avLst/>
            </a:prstGeom>
            <a:noFill/>
          </p:spPr>
          <p:txBody>
            <a:bodyPr wrap="square" lIns="0" tIns="0" rIns="0" bIns="0" rtlCol="0" anchor="ctr">
              <a:spAutoFit/>
            </a:bodyPr>
            <a:lstStyle/>
            <a:p>
              <a:r>
                <a:rPr lang="en-GB" sz="1000" b="1" dirty="0"/>
                <a:t>C1D15</a:t>
              </a:r>
            </a:p>
          </p:txBody>
        </p:sp>
        <p:sp>
          <p:nvSpPr>
            <p:cNvPr id="803" name="TextBox 802">
              <a:extLst>
                <a:ext uri="{FF2B5EF4-FFF2-40B4-BE49-F238E27FC236}">
                  <a16:creationId xmlns:a16="http://schemas.microsoft.com/office/drawing/2014/main" id="{25288B74-AC75-436E-8E72-629475EC4458}"/>
                </a:ext>
              </a:extLst>
            </p:cNvPr>
            <p:cNvSpPr txBox="1"/>
            <p:nvPr/>
          </p:nvSpPr>
          <p:spPr>
            <a:xfrm rot="2897655">
              <a:off x="16644551" y="8535184"/>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804" name="TextBox 803">
              <a:extLst>
                <a:ext uri="{FF2B5EF4-FFF2-40B4-BE49-F238E27FC236}">
                  <a16:creationId xmlns:a16="http://schemas.microsoft.com/office/drawing/2014/main" id="{09856BCA-4D7C-46BE-858E-A6F36557A4FB}"/>
                </a:ext>
              </a:extLst>
            </p:cNvPr>
            <p:cNvSpPr txBox="1"/>
            <p:nvPr/>
          </p:nvSpPr>
          <p:spPr>
            <a:xfrm rot="2897655">
              <a:off x="16879590" y="8535184"/>
              <a:ext cx="842463" cy="307777"/>
            </a:xfrm>
            <a:prstGeom prst="rect">
              <a:avLst/>
            </a:prstGeom>
            <a:noFill/>
          </p:spPr>
          <p:txBody>
            <a:bodyPr wrap="square" lIns="0" tIns="0" rIns="0" bIns="0" rtlCol="0" anchor="ctr">
              <a:spAutoFit/>
            </a:bodyPr>
            <a:lstStyle/>
            <a:p>
              <a:r>
                <a:rPr lang="en-GB" sz="1000" b="1" dirty="0"/>
                <a:t>C1D1 </a:t>
              </a:r>
              <a:r>
                <a:rPr lang="en-GB" sz="1000" b="1" dirty="0" err="1"/>
                <a:t>predose</a:t>
              </a:r>
              <a:endParaRPr lang="en-GB" sz="1000" b="1" dirty="0"/>
            </a:p>
          </p:txBody>
        </p:sp>
        <p:sp>
          <p:nvSpPr>
            <p:cNvPr id="805" name="TextBox 804">
              <a:extLst>
                <a:ext uri="{FF2B5EF4-FFF2-40B4-BE49-F238E27FC236}">
                  <a16:creationId xmlns:a16="http://schemas.microsoft.com/office/drawing/2014/main" id="{09589505-72F4-49B9-B806-DA0FEF0DF641}"/>
                </a:ext>
              </a:extLst>
            </p:cNvPr>
            <p:cNvSpPr txBox="1"/>
            <p:nvPr/>
          </p:nvSpPr>
          <p:spPr>
            <a:xfrm rot="2897655">
              <a:off x="17015191" y="8612128"/>
              <a:ext cx="842463" cy="153889"/>
            </a:xfrm>
            <a:prstGeom prst="rect">
              <a:avLst/>
            </a:prstGeom>
            <a:noFill/>
          </p:spPr>
          <p:txBody>
            <a:bodyPr wrap="square" lIns="0" tIns="0" rIns="0" bIns="0" rtlCol="0" anchor="ctr">
              <a:spAutoFit/>
            </a:bodyPr>
            <a:lstStyle/>
            <a:p>
              <a:r>
                <a:rPr lang="en-GB" sz="1000" b="1" dirty="0"/>
                <a:t>C1D2</a:t>
              </a:r>
            </a:p>
          </p:txBody>
        </p:sp>
        <p:sp>
          <p:nvSpPr>
            <p:cNvPr id="806" name="TextBox 805">
              <a:extLst>
                <a:ext uri="{FF2B5EF4-FFF2-40B4-BE49-F238E27FC236}">
                  <a16:creationId xmlns:a16="http://schemas.microsoft.com/office/drawing/2014/main" id="{4E9F9615-3BBF-4BB5-AE0F-235B7FD888B6}"/>
                </a:ext>
              </a:extLst>
            </p:cNvPr>
            <p:cNvSpPr txBox="1"/>
            <p:nvPr/>
          </p:nvSpPr>
          <p:spPr>
            <a:xfrm rot="2897655">
              <a:off x="17150792" y="8612128"/>
              <a:ext cx="842463" cy="153889"/>
            </a:xfrm>
            <a:prstGeom prst="rect">
              <a:avLst/>
            </a:prstGeom>
            <a:noFill/>
          </p:spPr>
          <p:txBody>
            <a:bodyPr wrap="square" lIns="0" tIns="0" rIns="0" bIns="0" rtlCol="0" anchor="ctr">
              <a:spAutoFit/>
            </a:bodyPr>
            <a:lstStyle/>
            <a:p>
              <a:r>
                <a:rPr lang="en-GB" sz="1000" b="1" dirty="0"/>
                <a:t>C1D15</a:t>
              </a:r>
            </a:p>
          </p:txBody>
        </p:sp>
        <p:sp>
          <p:nvSpPr>
            <p:cNvPr id="807" name="TextBox 806">
              <a:extLst>
                <a:ext uri="{FF2B5EF4-FFF2-40B4-BE49-F238E27FC236}">
                  <a16:creationId xmlns:a16="http://schemas.microsoft.com/office/drawing/2014/main" id="{95A19600-9478-490D-A6B6-E28F819243F1}"/>
                </a:ext>
              </a:extLst>
            </p:cNvPr>
            <p:cNvSpPr txBox="1"/>
            <p:nvPr/>
          </p:nvSpPr>
          <p:spPr>
            <a:xfrm rot="2897655">
              <a:off x="17295433" y="8535184"/>
              <a:ext cx="842463" cy="307777"/>
            </a:xfrm>
            <a:prstGeom prst="rect">
              <a:avLst/>
            </a:prstGeom>
            <a:noFill/>
          </p:spPr>
          <p:txBody>
            <a:bodyPr wrap="square" lIns="0" tIns="0" rIns="0" bIns="0" rtlCol="0" anchor="ctr">
              <a:spAutoFit/>
            </a:bodyPr>
            <a:lstStyle/>
            <a:p>
              <a:r>
                <a:rPr lang="en-GB" sz="1000" b="1" dirty="0"/>
                <a:t>C2D1 </a:t>
              </a:r>
              <a:r>
                <a:rPr lang="en-GB" sz="1000" b="1" dirty="0" err="1"/>
                <a:t>predose</a:t>
              </a:r>
              <a:endParaRPr lang="en-GB" sz="1000" b="1" dirty="0"/>
            </a:p>
          </p:txBody>
        </p:sp>
        <p:sp>
          <p:nvSpPr>
            <p:cNvPr id="808" name="TextBox 807">
              <a:extLst>
                <a:ext uri="{FF2B5EF4-FFF2-40B4-BE49-F238E27FC236}">
                  <a16:creationId xmlns:a16="http://schemas.microsoft.com/office/drawing/2014/main" id="{3E68B1A0-4696-4880-A92A-7A848C5477D1}"/>
                </a:ext>
              </a:extLst>
            </p:cNvPr>
            <p:cNvSpPr txBox="1"/>
            <p:nvPr/>
          </p:nvSpPr>
          <p:spPr>
            <a:xfrm>
              <a:off x="12215132" y="7161853"/>
              <a:ext cx="387928" cy="153889"/>
            </a:xfrm>
            <a:prstGeom prst="rect">
              <a:avLst/>
            </a:prstGeom>
            <a:noFill/>
          </p:spPr>
          <p:txBody>
            <a:bodyPr wrap="none" lIns="0" tIns="0" rIns="0" bIns="0" rtlCol="0" anchor="ctr">
              <a:spAutoFit/>
            </a:bodyPr>
            <a:lstStyle/>
            <a:p>
              <a:pPr algn="r"/>
              <a:r>
                <a:rPr lang="en-GB" sz="1000" b="1" dirty="0"/>
                <a:t>30,000</a:t>
              </a:r>
            </a:p>
          </p:txBody>
        </p:sp>
        <p:sp>
          <p:nvSpPr>
            <p:cNvPr id="809" name="TextBox 808">
              <a:extLst>
                <a:ext uri="{FF2B5EF4-FFF2-40B4-BE49-F238E27FC236}">
                  <a16:creationId xmlns:a16="http://schemas.microsoft.com/office/drawing/2014/main" id="{8788A9A3-DCBF-41D9-8620-DB1F07B66D96}"/>
                </a:ext>
              </a:extLst>
            </p:cNvPr>
            <p:cNvSpPr txBox="1"/>
            <p:nvPr/>
          </p:nvSpPr>
          <p:spPr>
            <a:xfrm>
              <a:off x="15179491" y="7161853"/>
              <a:ext cx="387926" cy="153889"/>
            </a:xfrm>
            <a:prstGeom prst="rect">
              <a:avLst/>
            </a:prstGeom>
            <a:noFill/>
          </p:spPr>
          <p:txBody>
            <a:bodyPr wrap="none" lIns="0" tIns="0" rIns="0" bIns="0" rtlCol="0" anchor="ctr">
              <a:spAutoFit/>
            </a:bodyPr>
            <a:lstStyle/>
            <a:p>
              <a:pPr algn="r"/>
              <a:r>
                <a:rPr lang="en-GB" sz="1000" b="1" dirty="0"/>
                <a:t>30,000</a:t>
              </a:r>
            </a:p>
          </p:txBody>
        </p:sp>
      </p:grpSp>
      <p:grpSp>
        <p:nvGrpSpPr>
          <p:cNvPr id="1590" name="Group 1589">
            <a:extLst>
              <a:ext uri="{FF2B5EF4-FFF2-40B4-BE49-F238E27FC236}">
                <a16:creationId xmlns:a16="http://schemas.microsoft.com/office/drawing/2014/main" id="{E23054EF-40FE-4C18-91BC-F46ECBF8757B}"/>
              </a:ext>
            </a:extLst>
          </p:cNvPr>
          <p:cNvGrpSpPr/>
          <p:nvPr/>
        </p:nvGrpSpPr>
        <p:grpSpPr>
          <a:xfrm>
            <a:off x="21160905" y="5062007"/>
            <a:ext cx="2160000" cy="1440000"/>
            <a:chOff x="5957256" y="2918972"/>
            <a:chExt cx="947320" cy="647960"/>
          </a:xfrm>
        </p:grpSpPr>
        <p:grpSp>
          <p:nvGrpSpPr>
            <p:cNvPr id="1591" name="Group 1590">
              <a:extLst>
                <a:ext uri="{FF2B5EF4-FFF2-40B4-BE49-F238E27FC236}">
                  <a16:creationId xmlns:a16="http://schemas.microsoft.com/office/drawing/2014/main" id="{F4DD0B32-1AAF-4EC0-B71E-44C6E3D88814}"/>
                </a:ext>
              </a:extLst>
            </p:cNvPr>
            <p:cNvGrpSpPr/>
            <p:nvPr/>
          </p:nvGrpSpPr>
          <p:grpSpPr>
            <a:xfrm>
              <a:off x="5957256" y="2918972"/>
              <a:ext cx="947320" cy="647960"/>
              <a:chOff x="3348433" y="3932836"/>
              <a:chExt cx="1182441" cy="808781"/>
            </a:xfrm>
          </p:grpSpPr>
          <p:pic>
            <p:nvPicPr>
              <p:cNvPr id="1593" name="Picture 1592">
                <a:extLst>
                  <a:ext uri="{FF2B5EF4-FFF2-40B4-BE49-F238E27FC236}">
                    <a16:creationId xmlns:a16="http://schemas.microsoft.com/office/drawing/2014/main" id="{A29285BF-7822-40D5-B1C8-BE115F5048CF}"/>
                  </a:ext>
                </a:extLst>
              </p:cNvPr>
              <p:cNvPicPr>
                <a:picLocks noChangeAspect="1"/>
              </p:cNvPicPr>
              <p:nvPr/>
            </p:nvPicPr>
            <p:blipFill rotWithShape="1">
              <a:blip r:embed="rId18"/>
              <a:srcRect l="630" t="884" b="1018"/>
              <a:stretch/>
            </p:blipFill>
            <p:spPr>
              <a:xfrm>
                <a:off x="3351186" y="3938091"/>
                <a:ext cx="1179688" cy="803526"/>
              </a:xfrm>
              <a:prstGeom prst="rect">
                <a:avLst/>
              </a:prstGeom>
            </p:spPr>
          </p:pic>
          <p:sp>
            <p:nvSpPr>
              <p:cNvPr id="1594" name="TextBox 1593">
                <a:extLst>
                  <a:ext uri="{FF2B5EF4-FFF2-40B4-BE49-F238E27FC236}">
                    <a16:creationId xmlns:a16="http://schemas.microsoft.com/office/drawing/2014/main" id="{3F98960E-C1F1-4C1E-A452-F1DE0CB3B82A}"/>
                  </a:ext>
                </a:extLst>
              </p:cNvPr>
              <p:cNvSpPr txBox="1"/>
              <p:nvPr/>
            </p:nvSpPr>
            <p:spPr>
              <a:xfrm>
                <a:off x="3348433" y="3932836"/>
                <a:ext cx="129233" cy="148915"/>
              </a:xfrm>
              <a:prstGeom prst="rect">
                <a:avLst/>
              </a:prstGeom>
              <a:solidFill>
                <a:schemeClr val="bg1"/>
              </a:solidFill>
            </p:spPr>
            <p:txBody>
              <a:bodyPr wrap="square" lIns="0" tIns="0" rIns="0" bIns="0" rtlCol="0">
                <a:spAutoFit/>
              </a:bodyPr>
              <a:lstStyle/>
              <a:p>
                <a:r>
                  <a:rPr lang="en-US" sz="1723" dirty="0"/>
                  <a:t>a)</a:t>
                </a:r>
              </a:p>
            </p:txBody>
          </p:sp>
        </p:grpSp>
        <p:sp>
          <p:nvSpPr>
            <p:cNvPr id="1592" name="Right Arrow 278">
              <a:extLst>
                <a:ext uri="{FF2B5EF4-FFF2-40B4-BE49-F238E27FC236}">
                  <a16:creationId xmlns:a16="http://schemas.microsoft.com/office/drawing/2014/main" id="{89568C81-C99D-4DDF-A08D-D6C8CD23A3CF}"/>
                </a:ext>
              </a:extLst>
            </p:cNvPr>
            <p:cNvSpPr/>
            <p:nvPr/>
          </p:nvSpPr>
          <p:spPr>
            <a:xfrm>
              <a:off x="6060792" y="3000433"/>
              <a:ext cx="163715" cy="731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86" dirty="0"/>
            </a:p>
          </p:txBody>
        </p:sp>
      </p:grpSp>
      <p:grpSp>
        <p:nvGrpSpPr>
          <p:cNvPr id="1595" name="Group 1594">
            <a:extLst>
              <a:ext uri="{FF2B5EF4-FFF2-40B4-BE49-F238E27FC236}">
                <a16:creationId xmlns:a16="http://schemas.microsoft.com/office/drawing/2014/main" id="{68D302EA-A97D-4995-B68A-E5D114AD7261}"/>
              </a:ext>
            </a:extLst>
          </p:cNvPr>
          <p:cNvGrpSpPr/>
          <p:nvPr/>
        </p:nvGrpSpPr>
        <p:grpSpPr>
          <a:xfrm>
            <a:off x="23369007" y="5062010"/>
            <a:ext cx="2160000" cy="1440000"/>
            <a:chOff x="6935648" y="2918973"/>
            <a:chExt cx="931950" cy="650587"/>
          </a:xfrm>
        </p:grpSpPr>
        <p:grpSp>
          <p:nvGrpSpPr>
            <p:cNvPr id="1596" name="Group 1595">
              <a:extLst>
                <a:ext uri="{FF2B5EF4-FFF2-40B4-BE49-F238E27FC236}">
                  <a16:creationId xmlns:a16="http://schemas.microsoft.com/office/drawing/2014/main" id="{AF650F93-32C7-451C-9176-2F379639900D}"/>
                </a:ext>
              </a:extLst>
            </p:cNvPr>
            <p:cNvGrpSpPr/>
            <p:nvPr/>
          </p:nvGrpSpPr>
          <p:grpSpPr>
            <a:xfrm>
              <a:off x="6935648" y="2918973"/>
              <a:ext cx="931950" cy="650587"/>
              <a:chOff x="6096196" y="3932834"/>
              <a:chExt cx="1163256" cy="812059"/>
            </a:xfrm>
          </p:grpSpPr>
          <p:pic>
            <p:nvPicPr>
              <p:cNvPr id="1598" name="Picture 1597">
                <a:extLst>
                  <a:ext uri="{FF2B5EF4-FFF2-40B4-BE49-F238E27FC236}">
                    <a16:creationId xmlns:a16="http://schemas.microsoft.com/office/drawing/2014/main" id="{BF49A6A9-BF6B-4B97-8100-8B2946B0BE51}"/>
                  </a:ext>
                </a:extLst>
              </p:cNvPr>
              <p:cNvPicPr>
                <a:picLocks noChangeAspect="1"/>
              </p:cNvPicPr>
              <p:nvPr/>
            </p:nvPicPr>
            <p:blipFill rotWithShape="1">
              <a:blip r:embed="rId19"/>
              <a:srcRect l="3646" t="1366" r="4106" b="700"/>
              <a:stretch/>
            </p:blipFill>
            <p:spPr>
              <a:xfrm>
                <a:off x="6096196" y="3938090"/>
                <a:ext cx="1163256" cy="806803"/>
              </a:xfrm>
              <a:prstGeom prst="rect">
                <a:avLst/>
              </a:prstGeom>
            </p:spPr>
          </p:pic>
          <p:sp>
            <p:nvSpPr>
              <p:cNvPr id="1599" name="TextBox 1598">
                <a:extLst>
                  <a:ext uri="{FF2B5EF4-FFF2-40B4-BE49-F238E27FC236}">
                    <a16:creationId xmlns:a16="http://schemas.microsoft.com/office/drawing/2014/main" id="{63198A51-727F-42DE-9E5C-D40BD9612BB3}"/>
                  </a:ext>
                </a:extLst>
              </p:cNvPr>
              <p:cNvSpPr txBox="1"/>
              <p:nvPr/>
            </p:nvSpPr>
            <p:spPr>
              <a:xfrm>
                <a:off x="6098432" y="3932834"/>
                <a:ext cx="127891" cy="149519"/>
              </a:xfrm>
              <a:prstGeom prst="rect">
                <a:avLst/>
              </a:prstGeom>
              <a:solidFill>
                <a:schemeClr val="bg1"/>
              </a:solidFill>
            </p:spPr>
            <p:txBody>
              <a:bodyPr wrap="square" lIns="0" tIns="0" rIns="0" bIns="0" rtlCol="0">
                <a:spAutoFit/>
              </a:bodyPr>
              <a:lstStyle/>
              <a:p>
                <a:r>
                  <a:rPr lang="en-US" sz="1723" dirty="0"/>
                  <a:t>b)</a:t>
                </a:r>
              </a:p>
            </p:txBody>
          </p:sp>
        </p:grpSp>
        <p:sp>
          <p:nvSpPr>
            <p:cNvPr id="1597" name="Right Arrow 272">
              <a:extLst>
                <a:ext uri="{FF2B5EF4-FFF2-40B4-BE49-F238E27FC236}">
                  <a16:creationId xmlns:a16="http://schemas.microsoft.com/office/drawing/2014/main" id="{168A1938-EF28-4D9A-9B99-975C64CE2EEC}"/>
                </a:ext>
              </a:extLst>
            </p:cNvPr>
            <p:cNvSpPr/>
            <p:nvPr/>
          </p:nvSpPr>
          <p:spPr>
            <a:xfrm>
              <a:off x="7114156" y="3010639"/>
              <a:ext cx="163715" cy="731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86" dirty="0"/>
            </a:p>
          </p:txBody>
        </p:sp>
      </p:grpSp>
      <p:grpSp>
        <p:nvGrpSpPr>
          <p:cNvPr id="1600" name="Group 1599">
            <a:extLst>
              <a:ext uri="{FF2B5EF4-FFF2-40B4-BE49-F238E27FC236}">
                <a16:creationId xmlns:a16="http://schemas.microsoft.com/office/drawing/2014/main" id="{9914E9EE-758B-4828-8A31-4A117F865EF5}"/>
              </a:ext>
            </a:extLst>
          </p:cNvPr>
          <p:cNvGrpSpPr/>
          <p:nvPr/>
        </p:nvGrpSpPr>
        <p:grpSpPr>
          <a:xfrm>
            <a:off x="25594071" y="5049256"/>
            <a:ext cx="2160000" cy="1440002"/>
            <a:chOff x="5961795" y="3585672"/>
            <a:chExt cx="942548" cy="676632"/>
          </a:xfrm>
        </p:grpSpPr>
        <p:grpSp>
          <p:nvGrpSpPr>
            <p:cNvPr id="1601" name="Group 1600">
              <a:extLst>
                <a:ext uri="{FF2B5EF4-FFF2-40B4-BE49-F238E27FC236}">
                  <a16:creationId xmlns:a16="http://schemas.microsoft.com/office/drawing/2014/main" id="{57686BDA-FEFE-4A50-A5C5-778C31FDA1B8}"/>
                </a:ext>
              </a:extLst>
            </p:cNvPr>
            <p:cNvGrpSpPr/>
            <p:nvPr/>
          </p:nvGrpSpPr>
          <p:grpSpPr>
            <a:xfrm>
              <a:off x="5961795" y="3585672"/>
              <a:ext cx="942548" cy="676632"/>
              <a:chOff x="3355382" y="4756325"/>
              <a:chExt cx="1176484" cy="844569"/>
            </a:xfrm>
          </p:grpSpPr>
          <p:pic>
            <p:nvPicPr>
              <p:cNvPr id="1603" name="Picture 1602">
                <a:extLst>
                  <a:ext uri="{FF2B5EF4-FFF2-40B4-BE49-F238E27FC236}">
                    <a16:creationId xmlns:a16="http://schemas.microsoft.com/office/drawing/2014/main" id="{4BBBA23D-AFBD-43F2-B844-2D1E04455F45}"/>
                  </a:ext>
                </a:extLst>
              </p:cNvPr>
              <p:cNvPicPr>
                <a:picLocks noChangeAspect="1"/>
              </p:cNvPicPr>
              <p:nvPr/>
            </p:nvPicPr>
            <p:blipFill rotWithShape="1">
              <a:blip r:embed="rId20"/>
              <a:srcRect l="822" t="916" b="678"/>
              <a:stretch/>
            </p:blipFill>
            <p:spPr>
              <a:xfrm>
                <a:off x="3355382" y="4762389"/>
                <a:ext cx="1176484" cy="838505"/>
              </a:xfrm>
              <a:prstGeom prst="rect">
                <a:avLst/>
              </a:prstGeom>
            </p:spPr>
          </p:pic>
          <p:sp>
            <p:nvSpPr>
              <p:cNvPr id="1604" name="TextBox 1603">
                <a:extLst>
                  <a:ext uri="{FF2B5EF4-FFF2-40B4-BE49-F238E27FC236}">
                    <a16:creationId xmlns:a16="http://schemas.microsoft.com/office/drawing/2014/main" id="{34C29219-B91E-4BD7-BFC3-D5F746A67674}"/>
                  </a:ext>
                </a:extLst>
              </p:cNvPr>
              <p:cNvSpPr txBox="1"/>
              <p:nvPr/>
            </p:nvSpPr>
            <p:spPr>
              <a:xfrm>
                <a:off x="3355922" y="4756325"/>
                <a:ext cx="116013" cy="155504"/>
              </a:xfrm>
              <a:prstGeom prst="rect">
                <a:avLst/>
              </a:prstGeom>
              <a:solidFill>
                <a:schemeClr val="bg1"/>
              </a:solidFill>
            </p:spPr>
            <p:txBody>
              <a:bodyPr wrap="square" lIns="0" tIns="0" rIns="0" bIns="0" rtlCol="0">
                <a:spAutoFit/>
              </a:bodyPr>
              <a:lstStyle/>
              <a:p>
                <a:r>
                  <a:rPr lang="en-US" sz="1723" dirty="0"/>
                  <a:t>c)</a:t>
                </a:r>
              </a:p>
            </p:txBody>
          </p:sp>
        </p:grpSp>
        <p:sp>
          <p:nvSpPr>
            <p:cNvPr id="1602" name="Right Arrow 273">
              <a:extLst>
                <a:ext uri="{FF2B5EF4-FFF2-40B4-BE49-F238E27FC236}">
                  <a16:creationId xmlns:a16="http://schemas.microsoft.com/office/drawing/2014/main" id="{F2AB65F9-818D-4ADF-8734-85BDADFEBADA}"/>
                </a:ext>
              </a:extLst>
            </p:cNvPr>
            <p:cNvSpPr/>
            <p:nvPr/>
          </p:nvSpPr>
          <p:spPr>
            <a:xfrm>
              <a:off x="6356375" y="3789159"/>
              <a:ext cx="163715" cy="731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86" dirty="0"/>
            </a:p>
          </p:txBody>
        </p:sp>
      </p:grpSp>
      <p:grpSp>
        <p:nvGrpSpPr>
          <p:cNvPr id="1605" name="Group 1604">
            <a:extLst>
              <a:ext uri="{FF2B5EF4-FFF2-40B4-BE49-F238E27FC236}">
                <a16:creationId xmlns:a16="http://schemas.microsoft.com/office/drawing/2014/main" id="{B1D8F48B-CE1D-4C74-92EE-F8DDC674851E}"/>
              </a:ext>
            </a:extLst>
          </p:cNvPr>
          <p:cNvGrpSpPr/>
          <p:nvPr/>
        </p:nvGrpSpPr>
        <p:grpSpPr>
          <a:xfrm>
            <a:off x="27817597" y="5057247"/>
            <a:ext cx="2160000" cy="1440000"/>
            <a:chOff x="6934216" y="3585672"/>
            <a:chExt cx="933382" cy="679331"/>
          </a:xfrm>
        </p:grpSpPr>
        <p:grpSp>
          <p:nvGrpSpPr>
            <p:cNvPr id="1606" name="Group 1605">
              <a:extLst>
                <a:ext uri="{FF2B5EF4-FFF2-40B4-BE49-F238E27FC236}">
                  <a16:creationId xmlns:a16="http://schemas.microsoft.com/office/drawing/2014/main" id="{2F0CF63A-417A-430C-8887-42D664D35DCB}"/>
                </a:ext>
              </a:extLst>
            </p:cNvPr>
            <p:cNvGrpSpPr/>
            <p:nvPr/>
          </p:nvGrpSpPr>
          <p:grpSpPr>
            <a:xfrm>
              <a:off x="6934216" y="3585672"/>
              <a:ext cx="933382" cy="679331"/>
              <a:chOff x="7619471" y="4756326"/>
              <a:chExt cx="1165043" cy="847938"/>
            </a:xfrm>
          </p:grpSpPr>
          <p:pic>
            <p:nvPicPr>
              <p:cNvPr id="1608" name="Picture 1607">
                <a:extLst>
                  <a:ext uri="{FF2B5EF4-FFF2-40B4-BE49-F238E27FC236}">
                    <a16:creationId xmlns:a16="http://schemas.microsoft.com/office/drawing/2014/main" id="{949EFFE9-3397-45E2-AEA9-2E2361425045}"/>
                  </a:ext>
                </a:extLst>
              </p:cNvPr>
              <p:cNvPicPr>
                <a:picLocks noChangeAspect="1"/>
              </p:cNvPicPr>
              <p:nvPr/>
            </p:nvPicPr>
            <p:blipFill rotWithShape="1">
              <a:blip r:embed="rId21"/>
              <a:srcRect l="-1" t="484" r="669"/>
              <a:stretch/>
            </p:blipFill>
            <p:spPr>
              <a:xfrm>
                <a:off x="7619471" y="4757195"/>
                <a:ext cx="1165043" cy="847069"/>
              </a:xfrm>
              <a:prstGeom prst="rect">
                <a:avLst/>
              </a:prstGeom>
            </p:spPr>
          </p:pic>
          <p:sp>
            <p:nvSpPr>
              <p:cNvPr id="1609" name="TextBox 1608">
                <a:extLst>
                  <a:ext uri="{FF2B5EF4-FFF2-40B4-BE49-F238E27FC236}">
                    <a16:creationId xmlns:a16="http://schemas.microsoft.com/office/drawing/2014/main" id="{153F38D2-448B-425E-91A7-0ACD765EE341}"/>
                  </a:ext>
                </a:extLst>
              </p:cNvPr>
              <p:cNvSpPr txBox="1"/>
              <p:nvPr/>
            </p:nvSpPr>
            <p:spPr>
              <a:xfrm>
                <a:off x="7620408" y="4756326"/>
                <a:ext cx="114746" cy="156125"/>
              </a:xfrm>
              <a:prstGeom prst="rect">
                <a:avLst/>
              </a:prstGeom>
              <a:solidFill>
                <a:schemeClr val="bg1"/>
              </a:solidFill>
            </p:spPr>
            <p:txBody>
              <a:bodyPr wrap="square" lIns="0" tIns="0" rIns="0" bIns="0" rtlCol="0">
                <a:spAutoFit/>
              </a:bodyPr>
              <a:lstStyle/>
              <a:p>
                <a:r>
                  <a:rPr lang="en-US" sz="1723" dirty="0"/>
                  <a:t>d)</a:t>
                </a:r>
              </a:p>
            </p:txBody>
          </p:sp>
        </p:grpSp>
        <p:sp>
          <p:nvSpPr>
            <p:cNvPr id="1607" name="Right Arrow 273">
              <a:extLst>
                <a:ext uri="{FF2B5EF4-FFF2-40B4-BE49-F238E27FC236}">
                  <a16:creationId xmlns:a16="http://schemas.microsoft.com/office/drawing/2014/main" id="{E8236821-AA13-45E3-BEF8-47CCEAB04D91}"/>
                </a:ext>
              </a:extLst>
            </p:cNvPr>
            <p:cNvSpPr/>
            <p:nvPr/>
          </p:nvSpPr>
          <p:spPr>
            <a:xfrm>
              <a:off x="7349312" y="3794914"/>
              <a:ext cx="163715" cy="731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86" dirty="0"/>
            </a:p>
          </p:txBody>
        </p:sp>
      </p:grpSp>
      <p:sp>
        <p:nvSpPr>
          <p:cNvPr id="1610" name="TextBox 1609">
            <a:extLst>
              <a:ext uri="{FF2B5EF4-FFF2-40B4-BE49-F238E27FC236}">
                <a16:creationId xmlns:a16="http://schemas.microsoft.com/office/drawing/2014/main" id="{799E3063-A7D8-4A0B-AE58-FB0276496E0A}"/>
              </a:ext>
            </a:extLst>
          </p:cNvPr>
          <p:cNvSpPr txBox="1"/>
          <p:nvPr/>
        </p:nvSpPr>
        <p:spPr>
          <a:xfrm>
            <a:off x="20303425" y="4085260"/>
            <a:ext cx="10709976" cy="895808"/>
          </a:xfrm>
          <a:prstGeom prst="rect">
            <a:avLst/>
          </a:prstGeom>
          <a:noFill/>
        </p:spPr>
        <p:txBody>
          <a:bodyPr wrap="square" lIns="124019" tIns="192649" rIns="124019" bIns="62612" rtlCol="0">
            <a:noAutofit/>
          </a:bodyPr>
          <a:lstStyle/>
          <a:p>
            <a:pPr marL="70089" defTabSz="1223368">
              <a:spcAft>
                <a:spcPts val="1034"/>
              </a:spcAft>
              <a:buClr>
                <a:schemeClr val="accent1"/>
              </a:buClr>
              <a:buSzPct val="100000"/>
              <a:defRPr/>
            </a:pPr>
            <a:r>
              <a:rPr lang="en-US" sz="1600" b="1" kern="0" dirty="0">
                <a:solidFill>
                  <a:prstClr val="black"/>
                </a:solidFill>
                <a:cs typeface="Calibri" panose="020F0502020204030204" pitchFamily="34" charset="0"/>
              </a:rPr>
              <a:t>Figure 5. CT scans of a patient with HCC show a partial response maintained for &gt;18 months, with treatment still ongoing; a) and b): lung before and after treatment with BI 765063 monotherapy, respectively; c) and d): liver before and after treatment with BI 765063 monotherapy, respectively</a:t>
            </a:r>
          </a:p>
        </p:txBody>
      </p:sp>
      <p:grpSp>
        <p:nvGrpSpPr>
          <p:cNvPr id="2462" name="Group 2461">
            <a:extLst>
              <a:ext uri="{FF2B5EF4-FFF2-40B4-BE49-F238E27FC236}">
                <a16:creationId xmlns:a16="http://schemas.microsoft.com/office/drawing/2014/main" id="{B08E0018-6797-3E43-8D71-C5D08A13BE58}"/>
              </a:ext>
            </a:extLst>
          </p:cNvPr>
          <p:cNvGrpSpPr/>
          <p:nvPr/>
        </p:nvGrpSpPr>
        <p:grpSpPr>
          <a:xfrm>
            <a:off x="11534775" y="11006651"/>
            <a:ext cx="4029758" cy="3570400"/>
            <a:chOff x="3280291" y="3024072"/>
            <a:chExt cx="1192272" cy="917946"/>
          </a:xfrm>
        </p:grpSpPr>
        <p:sp>
          <p:nvSpPr>
            <p:cNvPr id="3202" name="Freeform 80">
              <a:extLst>
                <a:ext uri="{FF2B5EF4-FFF2-40B4-BE49-F238E27FC236}">
                  <a16:creationId xmlns:a16="http://schemas.microsoft.com/office/drawing/2014/main" id="{127033AD-828D-EF4D-8A85-DDB245257C94}"/>
                </a:ext>
              </a:extLst>
            </p:cNvPr>
            <p:cNvSpPr>
              <a:spLocks/>
            </p:cNvSpPr>
            <p:nvPr/>
          </p:nvSpPr>
          <p:spPr bwMode="auto">
            <a:xfrm>
              <a:off x="3801884" y="3835655"/>
              <a:ext cx="341313" cy="106363"/>
            </a:xfrm>
            <a:custGeom>
              <a:avLst/>
              <a:gdLst>
                <a:gd name="T0" fmla="*/ 379 w 448"/>
                <a:gd name="T1" fmla="*/ 139 h 139"/>
                <a:gd name="T2" fmla="*/ 379 w 448"/>
                <a:gd name="T3" fmla="*/ 101 h 139"/>
                <a:gd name="T4" fmla="*/ 0 w 448"/>
                <a:gd name="T5" fmla="*/ 101 h 139"/>
                <a:gd name="T6" fmla="*/ 0 w 448"/>
                <a:gd name="T7" fmla="*/ 39 h 139"/>
                <a:gd name="T8" fmla="*/ 379 w 448"/>
                <a:gd name="T9" fmla="*/ 39 h 139"/>
                <a:gd name="T10" fmla="*/ 379 w 448"/>
                <a:gd name="T11" fmla="*/ 0 h 139"/>
                <a:gd name="T12" fmla="*/ 448 w 448"/>
                <a:gd name="T13" fmla="*/ 70 h 139"/>
                <a:gd name="T14" fmla="*/ 379 w 448"/>
                <a:gd name="T15" fmla="*/ 139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139">
                  <a:moveTo>
                    <a:pt x="379" y="139"/>
                  </a:moveTo>
                  <a:lnTo>
                    <a:pt x="379" y="101"/>
                  </a:lnTo>
                  <a:lnTo>
                    <a:pt x="0" y="101"/>
                  </a:lnTo>
                  <a:lnTo>
                    <a:pt x="0" y="39"/>
                  </a:lnTo>
                  <a:lnTo>
                    <a:pt x="379" y="39"/>
                  </a:lnTo>
                  <a:lnTo>
                    <a:pt x="379" y="0"/>
                  </a:lnTo>
                  <a:lnTo>
                    <a:pt x="448" y="70"/>
                  </a:lnTo>
                  <a:lnTo>
                    <a:pt x="379" y="139"/>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US" sz="1000" b="1" dirty="0">
                  <a:solidFill>
                    <a:schemeClr val="bg1"/>
                  </a:solidFill>
                </a:rPr>
                <a:t>UP at C1D15</a:t>
              </a:r>
            </a:p>
          </p:txBody>
        </p:sp>
        <p:sp>
          <p:nvSpPr>
            <p:cNvPr id="3203" name="Freeform 81">
              <a:extLst>
                <a:ext uri="{FF2B5EF4-FFF2-40B4-BE49-F238E27FC236}">
                  <a16:creationId xmlns:a16="http://schemas.microsoft.com/office/drawing/2014/main" id="{80DDBEFD-738D-F345-AFE0-42F336D4847A}"/>
                </a:ext>
              </a:extLst>
            </p:cNvPr>
            <p:cNvSpPr>
              <a:spLocks/>
            </p:cNvSpPr>
            <p:nvPr/>
          </p:nvSpPr>
          <p:spPr bwMode="auto">
            <a:xfrm>
              <a:off x="3371672" y="3835655"/>
              <a:ext cx="430213" cy="106363"/>
            </a:xfrm>
            <a:custGeom>
              <a:avLst/>
              <a:gdLst>
                <a:gd name="T0" fmla="*/ 69 w 565"/>
                <a:gd name="T1" fmla="*/ 139 h 139"/>
                <a:gd name="T2" fmla="*/ 0 w 565"/>
                <a:gd name="T3" fmla="*/ 70 h 139"/>
                <a:gd name="T4" fmla="*/ 69 w 565"/>
                <a:gd name="T5" fmla="*/ 0 h 139"/>
                <a:gd name="T6" fmla="*/ 69 w 565"/>
                <a:gd name="T7" fmla="*/ 39 h 139"/>
                <a:gd name="T8" fmla="*/ 565 w 565"/>
                <a:gd name="T9" fmla="*/ 39 h 139"/>
                <a:gd name="T10" fmla="*/ 565 w 565"/>
                <a:gd name="T11" fmla="*/ 101 h 139"/>
                <a:gd name="T12" fmla="*/ 69 w 565"/>
                <a:gd name="T13" fmla="*/ 101 h 139"/>
                <a:gd name="T14" fmla="*/ 69 w 565"/>
                <a:gd name="T15" fmla="*/ 139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 h="139">
                  <a:moveTo>
                    <a:pt x="69" y="139"/>
                  </a:moveTo>
                  <a:lnTo>
                    <a:pt x="0" y="70"/>
                  </a:lnTo>
                  <a:lnTo>
                    <a:pt x="69" y="0"/>
                  </a:lnTo>
                  <a:lnTo>
                    <a:pt x="69" y="39"/>
                  </a:lnTo>
                  <a:lnTo>
                    <a:pt x="565" y="39"/>
                  </a:lnTo>
                  <a:lnTo>
                    <a:pt x="565" y="101"/>
                  </a:lnTo>
                  <a:lnTo>
                    <a:pt x="69" y="101"/>
                  </a:lnTo>
                  <a:lnTo>
                    <a:pt x="69" y="139"/>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US" sz="1000" b="1" dirty="0">
                  <a:solidFill>
                    <a:schemeClr val="bg1"/>
                  </a:solidFill>
                </a:rPr>
                <a:t>DOWN at C1D15</a:t>
              </a:r>
            </a:p>
          </p:txBody>
        </p:sp>
        <p:grpSp>
          <p:nvGrpSpPr>
            <p:cNvPr id="3204" name="Group 3203">
              <a:extLst>
                <a:ext uri="{FF2B5EF4-FFF2-40B4-BE49-F238E27FC236}">
                  <a16:creationId xmlns:a16="http://schemas.microsoft.com/office/drawing/2014/main" id="{EEF3F6EA-81E8-F543-9BA5-B922035DBFBC}"/>
                </a:ext>
              </a:extLst>
            </p:cNvPr>
            <p:cNvGrpSpPr/>
            <p:nvPr/>
          </p:nvGrpSpPr>
          <p:grpSpPr>
            <a:xfrm>
              <a:off x="3370084" y="3110705"/>
              <a:ext cx="768234" cy="671513"/>
              <a:chOff x="3370084" y="3110705"/>
              <a:chExt cx="768234" cy="671513"/>
            </a:xfrm>
          </p:grpSpPr>
          <p:sp>
            <p:nvSpPr>
              <p:cNvPr id="3802" name="Rectangle 3801">
                <a:extLst>
                  <a:ext uri="{FF2B5EF4-FFF2-40B4-BE49-F238E27FC236}">
                    <a16:creationId xmlns:a16="http://schemas.microsoft.com/office/drawing/2014/main" id="{2034A504-B808-A749-8A4B-CFE98DE16065}"/>
                  </a:ext>
                </a:extLst>
              </p:cNvPr>
              <p:cNvSpPr>
                <a:spLocks noChangeArrowheads="1"/>
              </p:cNvSpPr>
              <p:nvPr/>
            </p:nvSpPr>
            <p:spPr bwMode="auto">
              <a:xfrm>
                <a:off x="3382784" y="3110705"/>
                <a:ext cx="755534" cy="660400"/>
              </a:xfrm>
              <a:prstGeom prst="rect">
                <a:avLst/>
              </a:pr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3" name="Line 113">
                <a:extLst>
                  <a:ext uri="{FF2B5EF4-FFF2-40B4-BE49-F238E27FC236}">
                    <a16:creationId xmlns:a16="http://schemas.microsoft.com/office/drawing/2014/main" id="{201C6636-96BC-F348-B197-38481A41FED7}"/>
                  </a:ext>
                </a:extLst>
              </p:cNvPr>
              <p:cNvSpPr>
                <a:spLocks noChangeShapeType="1"/>
              </p:cNvSpPr>
              <p:nvPr/>
            </p:nvSpPr>
            <p:spPr bwMode="auto">
              <a:xfrm flipV="1">
                <a:off x="4105097"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4" name="Line 114">
                <a:extLst>
                  <a:ext uri="{FF2B5EF4-FFF2-40B4-BE49-F238E27FC236}">
                    <a16:creationId xmlns:a16="http://schemas.microsoft.com/office/drawing/2014/main" id="{856549D5-9012-E348-9A9D-0E237248126B}"/>
                  </a:ext>
                </a:extLst>
              </p:cNvPr>
              <p:cNvSpPr>
                <a:spLocks noChangeShapeType="1"/>
              </p:cNvSpPr>
              <p:nvPr/>
            </p:nvSpPr>
            <p:spPr bwMode="auto">
              <a:xfrm flipV="1">
                <a:off x="3954284"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5" name="Line 115">
                <a:extLst>
                  <a:ext uri="{FF2B5EF4-FFF2-40B4-BE49-F238E27FC236}">
                    <a16:creationId xmlns:a16="http://schemas.microsoft.com/office/drawing/2014/main" id="{A3D98D41-6911-6749-8393-BC66770CDE13}"/>
                  </a:ext>
                </a:extLst>
              </p:cNvPr>
              <p:cNvSpPr>
                <a:spLocks noChangeShapeType="1"/>
              </p:cNvSpPr>
              <p:nvPr/>
            </p:nvSpPr>
            <p:spPr bwMode="auto">
              <a:xfrm flipV="1">
                <a:off x="3801884"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6" name="Line 116">
                <a:extLst>
                  <a:ext uri="{FF2B5EF4-FFF2-40B4-BE49-F238E27FC236}">
                    <a16:creationId xmlns:a16="http://schemas.microsoft.com/office/drawing/2014/main" id="{5CD47176-DF00-0A46-B71B-29E116AF87C0}"/>
                  </a:ext>
                </a:extLst>
              </p:cNvPr>
              <p:cNvSpPr>
                <a:spLocks noChangeShapeType="1"/>
              </p:cNvSpPr>
              <p:nvPr/>
            </p:nvSpPr>
            <p:spPr bwMode="auto">
              <a:xfrm flipV="1">
                <a:off x="3649484"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7" name="Line 117">
                <a:extLst>
                  <a:ext uri="{FF2B5EF4-FFF2-40B4-BE49-F238E27FC236}">
                    <a16:creationId xmlns:a16="http://schemas.microsoft.com/office/drawing/2014/main" id="{AA31B68A-E2BD-6342-AE4F-1FF72906759A}"/>
                  </a:ext>
                </a:extLst>
              </p:cNvPr>
              <p:cNvSpPr>
                <a:spLocks noChangeShapeType="1"/>
              </p:cNvSpPr>
              <p:nvPr/>
            </p:nvSpPr>
            <p:spPr bwMode="auto">
              <a:xfrm flipV="1">
                <a:off x="3497084"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8" name="Line 118">
                <a:extLst>
                  <a:ext uri="{FF2B5EF4-FFF2-40B4-BE49-F238E27FC236}">
                    <a16:creationId xmlns:a16="http://schemas.microsoft.com/office/drawing/2014/main" id="{6272A488-5DC4-3844-8076-6A75166E4303}"/>
                  </a:ext>
                </a:extLst>
              </p:cNvPr>
              <p:cNvSpPr>
                <a:spLocks noChangeShapeType="1"/>
              </p:cNvSpPr>
              <p:nvPr/>
            </p:nvSpPr>
            <p:spPr bwMode="auto">
              <a:xfrm>
                <a:off x="3370084" y="3740943"/>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9" name="Line 119">
                <a:extLst>
                  <a:ext uri="{FF2B5EF4-FFF2-40B4-BE49-F238E27FC236}">
                    <a16:creationId xmlns:a16="http://schemas.microsoft.com/office/drawing/2014/main" id="{048822BA-9AC7-A849-BEC0-85744617DABD}"/>
                  </a:ext>
                </a:extLst>
              </p:cNvPr>
              <p:cNvSpPr>
                <a:spLocks noChangeShapeType="1"/>
              </p:cNvSpPr>
              <p:nvPr/>
            </p:nvSpPr>
            <p:spPr bwMode="auto">
              <a:xfrm>
                <a:off x="3370084" y="3613943"/>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10" name="Line 120">
                <a:extLst>
                  <a:ext uri="{FF2B5EF4-FFF2-40B4-BE49-F238E27FC236}">
                    <a16:creationId xmlns:a16="http://schemas.microsoft.com/office/drawing/2014/main" id="{4FE62064-51F2-B744-8A44-AE848C31776F}"/>
                  </a:ext>
                </a:extLst>
              </p:cNvPr>
              <p:cNvSpPr>
                <a:spLocks noChangeShapeType="1"/>
              </p:cNvSpPr>
              <p:nvPr/>
            </p:nvSpPr>
            <p:spPr bwMode="auto">
              <a:xfrm>
                <a:off x="3370084" y="3486943"/>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11" name="Line 121">
                <a:extLst>
                  <a:ext uri="{FF2B5EF4-FFF2-40B4-BE49-F238E27FC236}">
                    <a16:creationId xmlns:a16="http://schemas.microsoft.com/office/drawing/2014/main" id="{5C075B3B-5DA8-7A4E-A9B8-E2413BD1434C}"/>
                  </a:ext>
                </a:extLst>
              </p:cNvPr>
              <p:cNvSpPr>
                <a:spLocks noChangeShapeType="1"/>
              </p:cNvSpPr>
              <p:nvPr/>
            </p:nvSpPr>
            <p:spPr bwMode="auto">
              <a:xfrm>
                <a:off x="3370084" y="3361530"/>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12" name="Line 122">
                <a:extLst>
                  <a:ext uri="{FF2B5EF4-FFF2-40B4-BE49-F238E27FC236}">
                    <a16:creationId xmlns:a16="http://schemas.microsoft.com/office/drawing/2014/main" id="{CFF51EA6-4F47-2147-A14D-669D53714728}"/>
                  </a:ext>
                </a:extLst>
              </p:cNvPr>
              <p:cNvSpPr>
                <a:spLocks noChangeShapeType="1"/>
              </p:cNvSpPr>
              <p:nvPr/>
            </p:nvSpPr>
            <p:spPr bwMode="auto">
              <a:xfrm>
                <a:off x="3370084" y="3234530"/>
                <a:ext cx="1270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3205" name="Group 3204">
              <a:extLst>
                <a:ext uri="{FF2B5EF4-FFF2-40B4-BE49-F238E27FC236}">
                  <a16:creationId xmlns:a16="http://schemas.microsoft.com/office/drawing/2014/main" id="{6C282086-1F5C-274A-8E22-E38ABC5E1547}"/>
                </a:ext>
              </a:extLst>
            </p:cNvPr>
            <p:cNvGrpSpPr/>
            <p:nvPr/>
          </p:nvGrpSpPr>
          <p:grpSpPr>
            <a:xfrm>
              <a:off x="3482797" y="3142589"/>
              <a:ext cx="604837" cy="241167"/>
              <a:chOff x="3482797" y="3142589"/>
              <a:chExt cx="604837" cy="241167"/>
            </a:xfrm>
          </p:grpSpPr>
          <p:sp>
            <p:nvSpPr>
              <p:cNvPr id="3780" name="Oval 3779">
                <a:extLst>
                  <a:ext uri="{FF2B5EF4-FFF2-40B4-BE49-F238E27FC236}">
                    <a16:creationId xmlns:a16="http://schemas.microsoft.com/office/drawing/2014/main" id="{441DD973-1E64-1F46-A047-5168716DC3B5}"/>
                  </a:ext>
                </a:extLst>
              </p:cNvPr>
              <p:cNvSpPr>
                <a:spLocks noChangeArrowheads="1"/>
              </p:cNvSpPr>
              <p:nvPr/>
            </p:nvSpPr>
            <p:spPr bwMode="auto">
              <a:xfrm>
                <a:off x="3482797" y="3296443"/>
                <a:ext cx="4763" cy="47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1" name="Oval 3780">
                <a:extLst>
                  <a:ext uri="{FF2B5EF4-FFF2-40B4-BE49-F238E27FC236}">
                    <a16:creationId xmlns:a16="http://schemas.microsoft.com/office/drawing/2014/main" id="{E52BD0F3-4F54-D242-AA97-3D0A802FD997}"/>
                  </a:ext>
                </a:extLst>
              </p:cNvPr>
              <p:cNvSpPr>
                <a:spLocks noChangeArrowheads="1"/>
              </p:cNvSpPr>
              <p:nvPr/>
            </p:nvSpPr>
            <p:spPr bwMode="auto">
              <a:xfrm>
                <a:off x="3557409" y="3267868"/>
                <a:ext cx="4763"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2" name="Oval 3781">
                <a:extLst>
                  <a:ext uri="{FF2B5EF4-FFF2-40B4-BE49-F238E27FC236}">
                    <a16:creationId xmlns:a16="http://schemas.microsoft.com/office/drawing/2014/main" id="{1616CABF-E58F-E249-B69D-D0A1D0C39427}"/>
                  </a:ext>
                </a:extLst>
              </p:cNvPr>
              <p:cNvSpPr>
                <a:spLocks noChangeArrowheads="1"/>
              </p:cNvSpPr>
              <p:nvPr/>
            </p:nvSpPr>
            <p:spPr bwMode="auto">
              <a:xfrm>
                <a:off x="3525659" y="3344068"/>
                <a:ext cx="4763"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3" name="Oval 3782">
                <a:extLst>
                  <a:ext uri="{FF2B5EF4-FFF2-40B4-BE49-F238E27FC236}">
                    <a16:creationId xmlns:a16="http://schemas.microsoft.com/office/drawing/2014/main" id="{D9D3BCF8-29D2-6E46-8EB1-5CD10F4B5229}"/>
                  </a:ext>
                </a:extLst>
              </p:cNvPr>
              <p:cNvSpPr>
                <a:spLocks noChangeArrowheads="1"/>
              </p:cNvSpPr>
              <p:nvPr/>
            </p:nvSpPr>
            <p:spPr bwMode="auto">
              <a:xfrm>
                <a:off x="3505022" y="3359943"/>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4" name="Oval 3783">
                <a:extLst>
                  <a:ext uri="{FF2B5EF4-FFF2-40B4-BE49-F238E27FC236}">
                    <a16:creationId xmlns:a16="http://schemas.microsoft.com/office/drawing/2014/main" id="{242AB75A-3F21-B042-83CD-C7C0A0B8C310}"/>
                  </a:ext>
                </a:extLst>
              </p:cNvPr>
              <p:cNvSpPr>
                <a:spLocks noChangeArrowheads="1"/>
              </p:cNvSpPr>
              <p:nvPr/>
            </p:nvSpPr>
            <p:spPr bwMode="auto">
              <a:xfrm>
                <a:off x="3573284" y="3342481"/>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5" name="Oval 3784">
                <a:extLst>
                  <a:ext uri="{FF2B5EF4-FFF2-40B4-BE49-F238E27FC236}">
                    <a16:creationId xmlns:a16="http://schemas.microsoft.com/office/drawing/2014/main" id="{D24EEE3B-5EA0-6347-A056-29E05FBF59F0}"/>
                  </a:ext>
                </a:extLst>
              </p:cNvPr>
              <p:cNvSpPr>
                <a:spLocks noChangeArrowheads="1"/>
              </p:cNvSpPr>
              <p:nvPr/>
            </p:nvSpPr>
            <p:spPr bwMode="auto">
              <a:xfrm>
                <a:off x="4025126" y="3142589"/>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6" name="Oval 3785">
                <a:extLst>
                  <a:ext uri="{FF2B5EF4-FFF2-40B4-BE49-F238E27FC236}">
                    <a16:creationId xmlns:a16="http://schemas.microsoft.com/office/drawing/2014/main" id="{3E962505-019C-BF4A-AF48-374BFC2DED68}"/>
                  </a:ext>
                </a:extLst>
              </p:cNvPr>
              <p:cNvSpPr>
                <a:spLocks noChangeArrowheads="1"/>
              </p:cNvSpPr>
              <p:nvPr/>
            </p:nvSpPr>
            <p:spPr bwMode="auto">
              <a:xfrm>
                <a:off x="4078804" y="3156380"/>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7" name="Oval 3786">
                <a:extLst>
                  <a:ext uri="{FF2B5EF4-FFF2-40B4-BE49-F238E27FC236}">
                    <a16:creationId xmlns:a16="http://schemas.microsoft.com/office/drawing/2014/main" id="{1855D51F-6DBB-C249-BAF3-B687233901F8}"/>
                  </a:ext>
                </a:extLst>
              </p:cNvPr>
              <p:cNvSpPr>
                <a:spLocks noChangeArrowheads="1"/>
              </p:cNvSpPr>
              <p:nvPr/>
            </p:nvSpPr>
            <p:spPr bwMode="auto">
              <a:xfrm>
                <a:off x="4043184" y="3185318"/>
                <a:ext cx="6350" cy="47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8" name="Oval 3787">
                <a:extLst>
                  <a:ext uri="{FF2B5EF4-FFF2-40B4-BE49-F238E27FC236}">
                    <a16:creationId xmlns:a16="http://schemas.microsoft.com/office/drawing/2014/main" id="{B269DA56-6D5C-C141-8C9E-CD230492512B}"/>
                  </a:ext>
                </a:extLst>
              </p:cNvPr>
              <p:cNvSpPr>
                <a:spLocks noChangeArrowheads="1"/>
              </p:cNvSpPr>
              <p:nvPr/>
            </p:nvSpPr>
            <p:spPr bwMode="auto">
              <a:xfrm>
                <a:off x="3981272" y="3232943"/>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89" name="Oval 3788">
                <a:extLst>
                  <a:ext uri="{FF2B5EF4-FFF2-40B4-BE49-F238E27FC236}">
                    <a16:creationId xmlns:a16="http://schemas.microsoft.com/office/drawing/2014/main" id="{9F4C66F1-6355-294A-9EBE-61848EE97C5A}"/>
                  </a:ext>
                </a:extLst>
              </p:cNvPr>
              <p:cNvSpPr>
                <a:spLocks noChangeArrowheads="1"/>
              </p:cNvSpPr>
              <p:nvPr/>
            </p:nvSpPr>
            <p:spPr bwMode="auto">
              <a:xfrm>
                <a:off x="3978097" y="3231356"/>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0" name="Oval 3789">
                <a:extLst>
                  <a:ext uri="{FF2B5EF4-FFF2-40B4-BE49-F238E27FC236}">
                    <a16:creationId xmlns:a16="http://schemas.microsoft.com/office/drawing/2014/main" id="{A47B83DC-F568-164B-A61F-B9B3C44BE6E2}"/>
                  </a:ext>
                </a:extLst>
              </p:cNvPr>
              <p:cNvSpPr>
                <a:spLocks noChangeArrowheads="1"/>
              </p:cNvSpPr>
              <p:nvPr/>
            </p:nvSpPr>
            <p:spPr bwMode="auto">
              <a:xfrm>
                <a:off x="3992384" y="3236118"/>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1" name="Oval 3790">
                <a:extLst>
                  <a:ext uri="{FF2B5EF4-FFF2-40B4-BE49-F238E27FC236}">
                    <a16:creationId xmlns:a16="http://schemas.microsoft.com/office/drawing/2014/main" id="{8F169CA0-23F2-B844-9EF3-46A168B63CF8}"/>
                  </a:ext>
                </a:extLst>
              </p:cNvPr>
              <p:cNvSpPr>
                <a:spLocks noChangeArrowheads="1"/>
              </p:cNvSpPr>
              <p:nvPr/>
            </p:nvSpPr>
            <p:spPr bwMode="auto">
              <a:xfrm>
                <a:off x="3990797" y="3240881"/>
                <a:ext cx="4763"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2" name="Oval 3791">
                <a:extLst>
                  <a:ext uri="{FF2B5EF4-FFF2-40B4-BE49-F238E27FC236}">
                    <a16:creationId xmlns:a16="http://schemas.microsoft.com/office/drawing/2014/main" id="{79FF2D39-D1A1-5946-A01C-34E39FE63F16}"/>
                  </a:ext>
                </a:extLst>
              </p:cNvPr>
              <p:cNvSpPr>
                <a:spLocks noChangeArrowheads="1"/>
              </p:cNvSpPr>
              <p:nvPr/>
            </p:nvSpPr>
            <p:spPr bwMode="auto">
              <a:xfrm>
                <a:off x="4030484" y="3286918"/>
                <a:ext cx="4763"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3" name="Oval 3792">
                <a:extLst>
                  <a:ext uri="{FF2B5EF4-FFF2-40B4-BE49-F238E27FC236}">
                    <a16:creationId xmlns:a16="http://schemas.microsoft.com/office/drawing/2014/main" id="{36B5C108-2452-EA48-B21C-2579051A3B9A}"/>
                  </a:ext>
                </a:extLst>
              </p:cNvPr>
              <p:cNvSpPr>
                <a:spLocks noChangeArrowheads="1"/>
              </p:cNvSpPr>
              <p:nvPr/>
            </p:nvSpPr>
            <p:spPr bwMode="auto">
              <a:xfrm>
                <a:off x="4081284" y="3259931"/>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4" name="Oval 3793">
                <a:extLst>
                  <a:ext uri="{FF2B5EF4-FFF2-40B4-BE49-F238E27FC236}">
                    <a16:creationId xmlns:a16="http://schemas.microsoft.com/office/drawing/2014/main" id="{E5C5990A-C65A-9B47-809D-889BC483AC85}"/>
                  </a:ext>
                </a:extLst>
              </p:cNvPr>
              <p:cNvSpPr>
                <a:spLocks noChangeArrowheads="1"/>
              </p:cNvSpPr>
              <p:nvPr/>
            </p:nvSpPr>
            <p:spPr bwMode="auto">
              <a:xfrm>
                <a:off x="4003497" y="3310731"/>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5" name="Oval 3794">
                <a:extLst>
                  <a:ext uri="{FF2B5EF4-FFF2-40B4-BE49-F238E27FC236}">
                    <a16:creationId xmlns:a16="http://schemas.microsoft.com/office/drawing/2014/main" id="{190C5B91-64B3-0247-B244-F9BE87EBE892}"/>
                  </a:ext>
                </a:extLst>
              </p:cNvPr>
              <p:cNvSpPr>
                <a:spLocks noChangeArrowheads="1"/>
              </p:cNvSpPr>
              <p:nvPr/>
            </p:nvSpPr>
            <p:spPr bwMode="auto">
              <a:xfrm>
                <a:off x="4032072" y="3304381"/>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6" name="Oval 3795">
                <a:extLst>
                  <a:ext uri="{FF2B5EF4-FFF2-40B4-BE49-F238E27FC236}">
                    <a16:creationId xmlns:a16="http://schemas.microsoft.com/office/drawing/2014/main" id="{142B02D0-377F-CC46-9C54-5A776B20FCA7}"/>
                  </a:ext>
                </a:extLst>
              </p:cNvPr>
              <p:cNvSpPr>
                <a:spLocks noChangeArrowheads="1"/>
              </p:cNvSpPr>
              <p:nvPr/>
            </p:nvSpPr>
            <p:spPr bwMode="auto">
              <a:xfrm>
                <a:off x="4036834" y="3337718"/>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7" name="Oval 3796">
                <a:extLst>
                  <a:ext uri="{FF2B5EF4-FFF2-40B4-BE49-F238E27FC236}">
                    <a16:creationId xmlns:a16="http://schemas.microsoft.com/office/drawing/2014/main" id="{CC83A670-0070-FB4D-887C-F35E085C1253}"/>
                  </a:ext>
                </a:extLst>
              </p:cNvPr>
              <p:cNvSpPr>
                <a:spLocks noChangeArrowheads="1"/>
              </p:cNvSpPr>
              <p:nvPr/>
            </p:nvSpPr>
            <p:spPr bwMode="auto">
              <a:xfrm>
                <a:off x="4055884" y="3345656"/>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8" name="Oval 3797">
                <a:extLst>
                  <a:ext uri="{FF2B5EF4-FFF2-40B4-BE49-F238E27FC236}">
                    <a16:creationId xmlns:a16="http://schemas.microsoft.com/office/drawing/2014/main" id="{5AF2C140-8B15-6E4F-9A9F-B78D819A8603}"/>
                  </a:ext>
                </a:extLst>
              </p:cNvPr>
              <p:cNvSpPr>
                <a:spLocks noChangeArrowheads="1"/>
              </p:cNvSpPr>
              <p:nvPr/>
            </p:nvSpPr>
            <p:spPr bwMode="auto">
              <a:xfrm>
                <a:off x="4055884" y="3375818"/>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99" name="Oval 3798">
                <a:extLst>
                  <a:ext uri="{FF2B5EF4-FFF2-40B4-BE49-F238E27FC236}">
                    <a16:creationId xmlns:a16="http://schemas.microsoft.com/office/drawing/2014/main" id="{8E0323B1-A58E-984F-8BBF-28730FE786D9}"/>
                  </a:ext>
                </a:extLst>
              </p:cNvPr>
              <p:cNvSpPr>
                <a:spLocks noChangeArrowheads="1"/>
              </p:cNvSpPr>
              <p:nvPr/>
            </p:nvSpPr>
            <p:spPr bwMode="auto">
              <a:xfrm>
                <a:off x="4032072" y="3377406"/>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0" name="Oval 3799">
                <a:extLst>
                  <a:ext uri="{FF2B5EF4-FFF2-40B4-BE49-F238E27FC236}">
                    <a16:creationId xmlns:a16="http://schemas.microsoft.com/office/drawing/2014/main" id="{D195100D-E544-1544-8437-02DE0AFC14A3}"/>
                  </a:ext>
                </a:extLst>
              </p:cNvPr>
              <p:cNvSpPr>
                <a:spLocks noChangeArrowheads="1"/>
              </p:cNvSpPr>
              <p:nvPr/>
            </p:nvSpPr>
            <p:spPr bwMode="auto">
              <a:xfrm>
                <a:off x="3947934" y="3356768"/>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801" name="Oval 3800">
                <a:extLst>
                  <a:ext uri="{FF2B5EF4-FFF2-40B4-BE49-F238E27FC236}">
                    <a16:creationId xmlns:a16="http://schemas.microsoft.com/office/drawing/2014/main" id="{6C97E80B-7655-5646-BEE6-E6E482A5FE97}"/>
                  </a:ext>
                </a:extLst>
              </p:cNvPr>
              <p:cNvSpPr>
                <a:spLocks noChangeArrowheads="1"/>
              </p:cNvSpPr>
              <p:nvPr/>
            </p:nvSpPr>
            <p:spPr bwMode="auto">
              <a:xfrm>
                <a:off x="3554234" y="3371056"/>
                <a:ext cx="6350" cy="47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3206" name="Group 3205">
              <a:extLst>
                <a:ext uri="{FF2B5EF4-FFF2-40B4-BE49-F238E27FC236}">
                  <a16:creationId xmlns:a16="http://schemas.microsoft.com/office/drawing/2014/main" id="{6191EA1F-6661-5D42-BA0C-579B624D4FD1}"/>
                </a:ext>
              </a:extLst>
            </p:cNvPr>
            <p:cNvGrpSpPr/>
            <p:nvPr/>
          </p:nvGrpSpPr>
          <p:grpSpPr>
            <a:xfrm>
              <a:off x="3412947" y="3383756"/>
              <a:ext cx="641350" cy="193675"/>
              <a:chOff x="3412947" y="3383756"/>
              <a:chExt cx="641350" cy="193675"/>
            </a:xfrm>
          </p:grpSpPr>
          <p:sp>
            <p:nvSpPr>
              <p:cNvPr id="3714" name="Oval 3713">
                <a:extLst>
                  <a:ext uri="{FF2B5EF4-FFF2-40B4-BE49-F238E27FC236}">
                    <a16:creationId xmlns:a16="http://schemas.microsoft.com/office/drawing/2014/main" id="{1F53B6CE-9271-E04E-A3EA-5A0D457B9E1F}"/>
                  </a:ext>
                </a:extLst>
              </p:cNvPr>
              <p:cNvSpPr>
                <a:spLocks noChangeArrowheads="1"/>
              </p:cNvSpPr>
              <p:nvPr/>
            </p:nvSpPr>
            <p:spPr bwMode="auto">
              <a:xfrm>
                <a:off x="3484384" y="3383756"/>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5" name="Oval 3714">
                <a:extLst>
                  <a:ext uri="{FF2B5EF4-FFF2-40B4-BE49-F238E27FC236}">
                    <a16:creationId xmlns:a16="http://schemas.microsoft.com/office/drawing/2014/main" id="{ACA01468-0633-C047-83EF-0E0E6520B615}"/>
                  </a:ext>
                </a:extLst>
              </p:cNvPr>
              <p:cNvSpPr>
                <a:spLocks noChangeArrowheads="1"/>
              </p:cNvSpPr>
              <p:nvPr/>
            </p:nvSpPr>
            <p:spPr bwMode="auto">
              <a:xfrm>
                <a:off x="3412947" y="341709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6" name="Oval 3715">
                <a:extLst>
                  <a:ext uri="{FF2B5EF4-FFF2-40B4-BE49-F238E27FC236}">
                    <a16:creationId xmlns:a16="http://schemas.microsoft.com/office/drawing/2014/main" id="{1AFDC8BB-2419-D548-8819-B220715BFA69}"/>
                  </a:ext>
                </a:extLst>
              </p:cNvPr>
              <p:cNvSpPr>
                <a:spLocks noChangeArrowheads="1"/>
              </p:cNvSpPr>
              <p:nvPr/>
            </p:nvSpPr>
            <p:spPr bwMode="auto">
              <a:xfrm>
                <a:off x="3516134" y="3390106"/>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7" name="Oval 3716">
                <a:extLst>
                  <a:ext uri="{FF2B5EF4-FFF2-40B4-BE49-F238E27FC236}">
                    <a16:creationId xmlns:a16="http://schemas.microsoft.com/office/drawing/2014/main" id="{9574C597-1E8D-9842-A28C-696115D976FD}"/>
                  </a:ext>
                </a:extLst>
              </p:cNvPr>
              <p:cNvSpPr>
                <a:spLocks noChangeArrowheads="1"/>
              </p:cNvSpPr>
              <p:nvPr/>
            </p:nvSpPr>
            <p:spPr bwMode="auto">
              <a:xfrm>
                <a:off x="3519309" y="33980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8" name="Oval 3717">
                <a:extLst>
                  <a:ext uri="{FF2B5EF4-FFF2-40B4-BE49-F238E27FC236}">
                    <a16:creationId xmlns:a16="http://schemas.microsoft.com/office/drawing/2014/main" id="{705A8825-DCDF-D94F-885A-F8630B0B47CA}"/>
                  </a:ext>
                </a:extLst>
              </p:cNvPr>
              <p:cNvSpPr>
                <a:spLocks noChangeArrowheads="1"/>
              </p:cNvSpPr>
              <p:nvPr/>
            </p:nvSpPr>
            <p:spPr bwMode="auto">
              <a:xfrm>
                <a:off x="3566934" y="341233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9" name="Oval 3718">
                <a:extLst>
                  <a:ext uri="{FF2B5EF4-FFF2-40B4-BE49-F238E27FC236}">
                    <a16:creationId xmlns:a16="http://schemas.microsoft.com/office/drawing/2014/main" id="{61E1A2A0-5147-9A49-BCC5-CE2724B340A9}"/>
                  </a:ext>
                </a:extLst>
              </p:cNvPr>
              <p:cNvSpPr>
                <a:spLocks noChangeArrowheads="1"/>
              </p:cNvSpPr>
              <p:nvPr/>
            </p:nvSpPr>
            <p:spPr bwMode="auto">
              <a:xfrm>
                <a:off x="3603447" y="33980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0" name="Oval 3719">
                <a:extLst>
                  <a:ext uri="{FF2B5EF4-FFF2-40B4-BE49-F238E27FC236}">
                    <a16:creationId xmlns:a16="http://schemas.microsoft.com/office/drawing/2014/main" id="{090A7855-CED6-C449-BBCE-33C9845DCE02}"/>
                  </a:ext>
                </a:extLst>
              </p:cNvPr>
              <p:cNvSpPr>
                <a:spLocks noChangeArrowheads="1"/>
              </p:cNvSpPr>
              <p:nvPr/>
            </p:nvSpPr>
            <p:spPr bwMode="auto">
              <a:xfrm>
                <a:off x="3614559" y="344090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1" name="Oval 3720">
                <a:extLst>
                  <a:ext uri="{FF2B5EF4-FFF2-40B4-BE49-F238E27FC236}">
                    <a16:creationId xmlns:a16="http://schemas.microsoft.com/office/drawing/2014/main" id="{A3289A09-2C8F-6A49-8FE9-75D83F305061}"/>
                  </a:ext>
                </a:extLst>
              </p:cNvPr>
              <p:cNvSpPr>
                <a:spLocks noChangeArrowheads="1"/>
              </p:cNvSpPr>
              <p:nvPr/>
            </p:nvSpPr>
            <p:spPr bwMode="auto">
              <a:xfrm>
                <a:off x="3600272" y="3455193"/>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2" name="Oval 3721">
                <a:extLst>
                  <a:ext uri="{FF2B5EF4-FFF2-40B4-BE49-F238E27FC236}">
                    <a16:creationId xmlns:a16="http://schemas.microsoft.com/office/drawing/2014/main" id="{753F3037-F839-8F4B-9507-268A46C33D4B}"/>
                  </a:ext>
                </a:extLst>
              </p:cNvPr>
              <p:cNvSpPr>
                <a:spLocks noChangeArrowheads="1"/>
              </p:cNvSpPr>
              <p:nvPr/>
            </p:nvSpPr>
            <p:spPr bwMode="auto">
              <a:xfrm>
                <a:off x="3587572" y="345360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3" name="Oval 3722">
                <a:extLst>
                  <a:ext uri="{FF2B5EF4-FFF2-40B4-BE49-F238E27FC236}">
                    <a16:creationId xmlns:a16="http://schemas.microsoft.com/office/drawing/2014/main" id="{D9871D28-5C5A-554A-885E-18DA552F2E10}"/>
                  </a:ext>
                </a:extLst>
              </p:cNvPr>
              <p:cNvSpPr>
                <a:spLocks noChangeArrowheads="1"/>
              </p:cNvSpPr>
              <p:nvPr/>
            </p:nvSpPr>
            <p:spPr bwMode="auto">
              <a:xfrm>
                <a:off x="3552647" y="345678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4" name="Oval 3723">
                <a:extLst>
                  <a:ext uri="{FF2B5EF4-FFF2-40B4-BE49-F238E27FC236}">
                    <a16:creationId xmlns:a16="http://schemas.microsoft.com/office/drawing/2014/main" id="{5515417A-FD44-0849-B178-F9C31B7AD5C3}"/>
                  </a:ext>
                </a:extLst>
              </p:cNvPr>
              <p:cNvSpPr>
                <a:spLocks noChangeArrowheads="1"/>
              </p:cNvSpPr>
              <p:nvPr/>
            </p:nvSpPr>
            <p:spPr bwMode="auto">
              <a:xfrm>
                <a:off x="3614559" y="3467893"/>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5" name="Oval 3724">
                <a:extLst>
                  <a:ext uri="{FF2B5EF4-FFF2-40B4-BE49-F238E27FC236}">
                    <a16:creationId xmlns:a16="http://schemas.microsoft.com/office/drawing/2014/main" id="{9119927D-49C3-F848-881D-0855A4AAAE97}"/>
                  </a:ext>
                </a:extLst>
              </p:cNvPr>
              <p:cNvSpPr>
                <a:spLocks noChangeArrowheads="1"/>
              </p:cNvSpPr>
              <p:nvPr/>
            </p:nvSpPr>
            <p:spPr bwMode="auto">
              <a:xfrm>
                <a:off x="3641547" y="3466306"/>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6" name="Oval 3725">
                <a:extLst>
                  <a:ext uri="{FF2B5EF4-FFF2-40B4-BE49-F238E27FC236}">
                    <a16:creationId xmlns:a16="http://schemas.microsoft.com/office/drawing/2014/main" id="{7B93FA5D-BA3E-EC44-ADED-8D96C606C9F4}"/>
                  </a:ext>
                </a:extLst>
              </p:cNvPr>
              <p:cNvSpPr>
                <a:spLocks noChangeArrowheads="1"/>
              </p:cNvSpPr>
              <p:nvPr/>
            </p:nvSpPr>
            <p:spPr bwMode="auto">
              <a:xfrm>
                <a:off x="3692347" y="3425031"/>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7" name="Oval 3726">
                <a:extLst>
                  <a:ext uri="{FF2B5EF4-FFF2-40B4-BE49-F238E27FC236}">
                    <a16:creationId xmlns:a16="http://schemas.microsoft.com/office/drawing/2014/main" id="{5FA56EFD-C99D-0E4E-9F2B-F56F61291382}"/>
                  </a:ext>
                </a:extLst>
              </p:cNvPr>
              <p:cNvSpPr>
                <a:spLocks noChangeArrowheads="1"/>
              </p:cNvSpPr>
              <p:nvPr/>
            </p:nvSpPr>
            <p:spPr bwMode="auto">
              <a:xfrm>
                <a:off x="3674884" y="35155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8" name="Oval 3727">
                <a:extLst>
                  <a:ext uri="{FF2B5EF4-FFF2-40B4-BE49-F238E27FC236}">
                    <a16:creationId xmlns:a16="http://schemas.microsoft.com/office/drawing/2014/main" id="{579AD54B-DF3C-3847-BA5C-6F92FCAB9D95}"/>
                  </a:ext>
                </a:extLst>
              </p:cNvPr>
              <p:cNvSpPr>
                <a:spLocks noChangeArrowheads="1"/>
              </p:cNvSpPr>
              <p:nvPr/>
            </p:nvSpPr>
            <p:spPr bwMode="auto">
              <a:xfrm>
                <a:off x="3674884" y="3504406"/>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29" name="Oval 3728">
                <a:extLst>
                  <a:ext uri="{FF2B5EF4-FFF2-40B4-BE49-F238E27FC236}">
                    <a16:creationId xmlns:a16="http://schemas.microsoft.com/office/drawing/2014/main" id="{FC7BB6A8-3779-4648-AF4A-209CFF7B1BBB}"/>
                  </a:ext>
                </a:extLst>
              </p:cNvPr>
              <p:cNvSpPr>
                <a:spLocks noChangeArrowheads="1"/>
              </p:cNvSpPr>
              <p:nvPr/>
            </p:nvSpPr>
            <p:spPr bwMode="auto">
              <a:xfrm>
                <a:off x="3655834" y="3505993"/>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0" name="Oval 3729">
                <a:extLst>
                  <a:ext uri="{FF2B5EF4-FFF2-40B4-BE49-F238E27FC236}">
                    <a16:creationId xmlns:a16="http://schemas.microsoft.com/office/drawing/2014/main" id="{5F2C3F13-4845-9B4E-A546-57A810354FA2}"/>
                  </a:ext>
                </a:extLst>
              </p:cNvPr>
              <p:cNvSpPr>
                <a:spLocks noChangeArrowheads="1"/>
              </p:cNvSpPr>
              <p:nvPr/>
            </p:nvSpPr>
            <p:spPr bwMode="auto">
              <a:xfrm>
                <a:off x="3651072" y="35091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1" name="Oval 3730">
                <a:extLst>
                  <a:ext uri="{FF2B5EF4-FFF2-40B4-BE49-F238E27FC236}">
                    <a16:creationId xmlns:a16="http://schemas.microsoft.com/office/drawing/2014/main" id="{06472881-6D26-4B4E-8FC4-9DAE4E2ECA78}"/>
                  </a:ext>
                </a:extLst>
              </p:cNvPr>
              <p:cNvSpPr>
                <a:spLocks noChangeArrowheads="1"/>
              </p:cNvSpPr>
              <p:nvPr/>
            </p:nvSpPr>
            <p:spPr bwMode="auto">
              <a:xfrm>
                <a:off x="3655834" y="3513931"/>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2" name="Oval 3731">
                <a:extLst>
                  <a:ext uri="{FF2B5EF4-FFF2-40B4-BE49-F238E27FC236}">
                    <a16:creationId xmlns:a16="http://schemas.microsoft.com/office/drawing/2014/main" id="{6C08E747-9414-C04F-BDCA-078A3DE09F02}"/>
                  </a:ext>
                </a:extLst>
              </p:cNvPr>
              <p:cNvSpPr>
                <a:spLocks noChangeArrowheads="1"/>
              </p:cNvSpPr>
              <p:nvPr/>
            </p:nvSpPr>
            <p:spPr bwMode="auto">
              <a:xfrm>
                <a:off x="3646309" y="3517106"/>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3" name="Oval 3732">
                <a:extLst>
                  <a:ext uri="{FF2B5EF4-FFF2-40B4-BE49-F238E27FC236}">
                    <a16:creationId xmlns:a16="http://schemas.microsoft.com/office/drawing/2014/main" id="{A9D208DC-97DD-AC4F-8224-593BE6607288}"/>
                  </a:ext>
                </a:extLst>
              </p:cNvPr>
              <p:cNvSpPr>
                <a:spLocks noChangeArrowheads="1"/>
              </p:cNvSpPr>
              <p:nvPr/>
            </p:nvSpPr>
            <p:spPr bwMode="auto">
              <a:xfrm>
                <a:off x="3630434" y="35028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4" name="Oval 3733">
                <a:extLst>
                  <a:ext uri="{FF2B5EF4-FFF2-40B4-BE49-F238E27FC236}">
                    <a16:creationId xmlns:a16="http://schemas.microsoft.com/office/drawing/2014/main" id="{F9540FA5-8E35-D44F-9ED6-67DA79D07F0F}"/>
                  </a:ext>
                </a:extLst>
              </p:cNvPr>
              <p:cNvSpPr>
                <a:spLocks noChangeArrowheads="1"/>
              </p:cNvSpPr>
              <p:nvPr/>
            </p:nvSpPr>
            <p:spPr bwMode="auto">
              <a:xfrm>
                <a:off x="3617734" y="3520281"/>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5" name="Oval 3734">
                <a:extLst>
                  <a:ext uri="{FF2B5EF4-FFF2-40B4-BE49-F238E27FC236}">
                    <a16:creationId xmlns:a16="http://schemas.microsoft.com/office/drawing/2014/main" id="{BABB52B1-1EF1-5247-B856-BB02DD4D34F4}"/>
                  </a:ext>
                </a:extLst>
              </p:cNvPr>
              <p:cNvSpPr>
                <a:spLocks noChangeArrowheads="1"/>
              </p:cNvSpPr>
              <p:nvPr/>
            </p:nvSpPr>
            <p:spPr bwMode="auto">
              <a:xfrm>
                <a:off x="3578047" y="3529806"/>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6" name="Oval 3735">
                <a:extLst>
                  <a:ext uri="{FF2B5EF4-FFF2-40B4-BE49-F238E27FC236}">
                    <a16:creationId xmlns:a16="http://schemas.microsoft.com/office/drawing/2014/main" id="{A7AB140B-EFA7-C348-B6CD-D746BAD5976F}"/>
                  </a:ext>
                </a:extLst>
              </p:cNvPr>
              <p:cNvSpPr>
                <a:spLocks noChangeArrowheads="1"/>
              </p:cNvSpPr>
              <p:nvPr/>
            </p:nvSpPr>
            <p:spPr bwMode="auto">
              <a:xfrm>
                <a:off x="3571697" y="353933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7" name="Oval 3736">
                <a:extLst>
                  <a:ext uri="{FF2B5EF4-FFF2-40B4-BE49-F238E27FC236}">
                    <a16:creationId xmlns:a16="http://schemas.microsoft.com/office/drawing/2014/main" id="{94B54CA5-079B-B140-93CA-C593EC76A993}"/>
                  </a:ext>
                </a:extLst>
              </p:cNvPr>
              <p:cNvSpPr>
                <a:spLocks noChangeArrowheads="1"/>
              </p:cNvSpPr>
              <p:nvPr/>
            </p:nvSpPr>
            <p:spPr bwMode="auto">
              <a:xfrm>
                <a:off x="3590747" y="3559968"/>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8" name="Oval 3737">
                <a:extLst>
                  <a:ext uri="{FF2B5EF4-FFF2-40B4-BE49-F238E27FC236}">
                    <a16:creationId xmlns:a16="http://schemas.microsoft.com/office/drawing/2014/main" id="{FBEA027C-6FF9-B44C-921F-6C18B1C0B795}"/>
                  </a:ext>
                </a:extLst>
              </p:cNvPr>
              <p:cNvSpPr>
                <a:spLocks noChangeArrowheads="1"/>
              </p:cNvSpPr>
              <p:nvPr/>
            </p:nvSpPr>
            <p:spPr bwMode="auto">
              <a:xfrm>
                <a:off x="3600272" y="3558381"/>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39" name="Oval 3738">
                <a:extLst>
                  <a:ext uri="{FF2B5EF4-FFF2-40B4-BE49-F238E27FC236}">
                    <a16:creationId xmlns:a16="http://schemas.microsoft.com/office/drawing/2014/main" id="{785020BF-ABF4-5045-AED6-9B5A4C366708}"/>
                  </a:ext>
                </a:extLst>
              </p:cNvPr>
              <p:cNvSpPr>
                <a:spLocks noChangeArrowheads="1"/>
              </p:cNvSpPr>
              <p:nvPr/>
            </p:nvSpPr>
            <p:spPr bwMode="auto">
              <a:xfrm>
                <a:off x="3614559" y="354885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0" name="Oval 3739">
                <a:extLst>
                  <a:ext uri="{FF2B5EF4-FFF2-40B4-BE49-F238E27FC236}">
                    <a16:creationId xmlns:a16="http://schemas.microsoft.com/office/drawing/2014/main" id="{4E403384-F207-284A-A478-6AFCE80B973F}"/>
                  </a:ext>
                </a:extLst>
              </p:cNvPr>
              <p:cNvSpPr>
                <a:spLocks noChangeArrowheads="1"/>
              </p:cNvSpPr>
              <p:nvPr/>
            </p:nvSpPr>
            <p:spPr bwMode="auto">
              <a:xfrm>
                <a:off x="3624084" y="35472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1" name="Oval 3740">
                <a:extLst>
                  <a:ext uri="{FF2B5EF4-FFF2-40B4-BE49-F238E27FC236}">
                    <a16:creationId xmlns:a16="http://schemas.microsoft.com/office/drawing/2014/main" id="{7FD0560F-EC59-B947-94E6-3D1F6E03D8B7}"/>
                  </a:ext>
                </a:extLst>
              </p:cNvPr>
              <p:cNvSpPr>
                <a:spLocks noChangeArrowheads="1"/>
              </p:cNvSpPr>
              <p:nvPr/>
            </p:nvSpPr>
            <p:spPr bwMode="auto">
              <a:xfrm>
                <a:off x="3635197" y="3550443"/>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2" name="Oval 3741">
                <a:extLst>
                  <a:ext uri="{FF2B5EF4-FFF2-40B4-BE49-F238E27FC236}">
                    <a16:creationId xmlns:a16="http://schemas.microsoft.com/office/drawing/2014/main" id="{0065249D-8567-7C48-9CDF-3F273A18096F}"/>
                  </a:ext>
                </a:extLst>
              </p:cNvPr>
              <p:cNvSpPr>
                <a:spLocks noChangeArrowheads="1"/>
              </p:cNvSpPr>
              <p:nvPr/>
            </p:nvSpPr>
            <p:spPr bwMode="auto">
              <a:xfrm>
                <a:off x="3632022" y="355838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3" name="Oval 3742">
                <a:extLst>
                  <a:ext uri="{FF2B5EF4-FFF2-40B4-BE49-F238E27FC236}">
                    <a16:creationId xmlns:a16="http://schemas.microsoft.com/office/drawing/2014/main" id="{C55F1977-A256-DD4B-8A43-F76AA3538B0A}"/>
                  </a:ext>
                </a:extLst>
              </p:cNvPr>
              <p:cNvSpPr>
                <a:spLocks noChangeArrowheads="1"/>
              </p:cNvSpPr>
              <p:nvPr/>
            </p:nvSpPr>
            <p:spPr bwMode="auto">
              <a:xfrm>
                <a:off x="3633609" y="3561556"/>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4" name="Oval 3743">
                <a:extLst>
                  <a:ext uri="{FF2B5EF4-FFF2-40B4-BE49-F238E27FC236}">
                    <a16:creationId xmlns:a16="http://schemas.microsoft.com/office/drawing/2014/main" id="{2F29A277-7CB9-8D49-B08B-5FBB85C97031}"/>
                  </a:ext>
                </a:extLst>
              </p:cNvPr>
              <p:cNvSpPr>
                <a:spLocks noChangeArrowheads="1"/>
              </p:cNvSpPr>
              <p:nvPr/>
            </p:nvSpPr>
            <p:spPr bwMode="auto">
              <a:xfrm>
                <a:off x="3643134" y="35663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5" name="Oval 3744">
                <a:extLst>
                  <a:ext uri="{FF2B5EF4-FFF2-40B4-BE49-F238E27FC236}">
                    <a16:creationId xmlns:a16="http://schemas.microsoft.com/office/drawing/2014/main" id="{F209D21B-96D4-2F4E-B40E-444A59E24D29}"/>
                  </a:ext>
                </a:extLst>
              </p:cNvPr>
              <p:cNvSpPr>
                <a:spLocks noChangeArrowheads="1"/>
              </p:cNvSpPr>
              <p:nvPr/>
            </p:nvSpPr>
            <p:spPr bwMode="auto">
              <a:xfrm>
                <a:off x="3685997" y="356949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6" name="Oval 3745">
                <a:extLst>
                  <a:ext uri="{FF2B5EF4-FFF2-40B4-BE49-F238E27FC236}">
                    <a16:creationId xmlns:a16="http://schemas.microsoft.com/office/drawing/2014/main" id="{F3AD46D9-6C5E-DF4D-A5E0-C7E8FD6A4E9E}"/>
                  </a:ext>
                </a:extLst>
              </p:cNvPr>
              <p:cNvSpPr>
                <a:spLocks noChangeArrowheads="1"/>
              </p:cNvSpPr>
              <p:nvPr/>
            </p:nvSpPr>
            <p:spPr bwMode="auto">
              <a:xfrm>
                <a:off x="3693934" y="354885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7" name="Oval 3746">
                <a:extLst>
                  <a:ext uri="{FF2B5EF4-FFF2-40B4-BE49-F238E27FC236}">
                    <a16:creationId xmlns:a16="http://schemas.microsoft.com/office/drawing/2014/main" id="{ECC46978-0C0D-5D4A-92B6-60320AF4C9DC}"/>
                  </a:ext>
                </a:extLst>
              </p:cNvPr>
              <p:cNvSpPr>
                <a:spLocks noChangeArrowheads="1"/>
              </p:cNvSpPr>
              <p:nvPr/>
            </p:nvSpPr>
            <p:spPr bwMode="auto">
              <a:xfrm>
                <a:off x="3709809" y="3558381"/>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8" name="Oval 3747">
                <a:extLst>
                  <a:ext uri="{FF2B5EF4-FFF2-40B4-BE49-F238E27FC236}">
                    <a16:creationId xmlns:a16="http://schemas.microsoft.com/office/drawing/2014/main" id="{095ECFE9-5FB4-EB42-8099-B1D7335FBFE5}"/>
                  </a:ext>
                </a:extLst>
              </p:cNvPr>
              <p:cNvSpPr>
                <a:spLocks noChangeArrowheads="1"/>
              </p:cNvSpPr>
              <p:nvPr/>
            </p:nvSpPr>
            <p:spPr bwMode="auto">
              <a:xfrm>
                <a:off x="3897134" y="357108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49" name="Oval 3748">
                <a:extLst>
                  <a:ext uri="{FF2B5EF4-FFF2-40B4-BE49-F238E27FC236}">
                    <a16:creationId xmlns:a16="http://schemas.microsoft.com/office/drawing/2014/main" id="{073C3147-175A-454E-B2E3-BFFFEA4CB6D5}"/>
                  </a:ext>
                </a:extLst>
              </p:cNvPr>
              <p:cNvSpPr>
                <a:spLocks noChangeArrowheads="1"/>
              </p:cNvSpPr>
              <p:nvPr/>
            </p:nvSpPr>
            <p:spPr bwMode="auto">
              <a:xfrm>
                <a:off x="3895547" y="3567906"/>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0" name="Oval 3749">
                <a:extLst>
                  <a:ext uri="{FF2B5EF4-FFF2-40B4-BE49-F238E27FC236}">
                    <a16:creationId xmlns:a16="http://schemas.microsoft.com/office/drawing/2014/main" id="{FC294BAC-9DB4-854E-BA40-F44E0850C0F5}"/>
                  </a:ext>
                </a:extLst>
              </p:cNvPr>
              <p:cNvSpPr>
                <a:spLocks noChangeArrowheads="1"/>
              </p:cNvSpPr>
              <p:nvPr/>
            </p:nvSpPr>
            <p:spPr bwMode="auto">
              <a:xfrm>
                <a:off x="3898722" y="3559968"/>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1" name="Oval 3750">
                <a:extLst>
                  <a:ext uri="{FF2B5EF4-FFF2-40B4-BE49-F238E27FC236}">
                    <a16:creationId xmlns:a16="http://schemas.microsoft.com/office/drawing/2014/main" id="{EA8F22E1-1B26-274B-9FB7-5E74C1AFA4FF}"/>
                  </a:ext>
                </a:extLst>
              </p:cNvPr>
              <p:cNvSpPr>
                <a:spLocks noChangeArrowheads="1"/>
              </p:cNvSpPr>
              <p:nvPr/>
            </p:nvSpPr>
            <p:spPr bwMode="auto">
              <a:xfrm>
                <a:off x="3898722" y="3556793"/>
                <a:ext cx="4763"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2" name="Oval 3751">
                <a:extLst>
                  <a:ext uri="{FF2B5EF4-FFF2-40B4-BE49-F238E27FC236}">
                    <a16:creationId xmlns:a16="http://schemas.microsoft.com/office/drawing/2014/main" id="{932FF6F3-FB3A-6348-95F6-7E50819F8DEB}"/>
                  </a:ext>
                </a:extLst>
              </p:cNvPr>
              <p:cNvSpPr>
                <a:spLocks noChangeArrowheads="1"/>
              </p:cNvSpPr>
              <p:nvPr/>
            </p:nvSpPr>
            <p:spPr bwMode="auto">
              <a:xfrm>
                <a:off x="3881259" y="3545681"/>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3" name="Oval 3752">
                <a:extLst>
                  <a:ext uri="{FF2B5EF4-FFF2-40B4-BE49-F238E27FC236}">
                    <a16:creationId xmlns:a16="http://schemas.microsoft.com/office/drawing/2014/main" id="{08112E1A-61EF-634E-A6E5-C894409C7717}"/>
                  </a:ext>
                </a:extLst>
              </p:cNvPr>
              <p:cNvSpPr>
                <a:spLocks noChangeArrowheads="1"/>
              </p:cNvSpPr>
              <p:nvPr/>
            </p:nvSpPr>
            <p:spPr bwMode="auto">
              <a:xfrm>
                <a:off x="3893959" y="353298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4" name="Oval 3753">
                <a:extLst>
                  <a:ext uri="{FF2B5EF4-FFF2-40B4-BE49-F238E27FC236}">
                    <a16:creationId xmlns:a16="http://schemas.microsoft.com/office/drawing/2014/main" id="{9AAE14D0-6F95-D244-A3A3-CF1F8D3DBF5C}"/>
                  </a:ext>
                </a:extLst>
              </p:cNvPr>
              <p:cNvSpPr>
                <a:spLocks noChangeArrowheads="1"/>
              </p:cNvSpPr>
              <p:nvPr/>
            </p:nvSpPr>
            <p:spPr bwMode="auto">
              <a:xfrm>
                <a:off x="3906659" y="353298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5" name="Oval 3754">
                <a:extLst>
                  <a:ext uri="{FF2B5EF4-FFF2-40B4-BE49-F238E27FC236}">
                    <a16:creationId xmlns:a16="http://schemas.microsoft.com/office/drawing/2014/main" id="{A2B84CE5-6524-BF40-81B1-3962D08F741E}"/>
                  </a:ext>
                </a:extLst>
              </p:cNvPr>
              <p:cNvSpPr>
                <a:spLocks noChangeArrowheads="1"/>
              </p:cNvSpPr>
              <p:nvPr/>
            </p:nvSpPr>
            <p:spPr bwMode="auto">
              <a:xfrm>
                <a:off x="3909834" y="3537743"/>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6" name="Oval 3755">
                <a:extLst>
                  <a:ext uri="{FF2B5EF4-FFF2-40B4-BE49-F238E27FC236}">
                    <a16:creationId xmlns:a16="http://schemas.microsoft.com/office/drawing/2014/main" id="{4BFBF6FB-E7E3-5C48-B3BA-A46D9A4A07BA}"/>
                  </a:ext>
                </a:extLst>
              </p:cNvPr>
              <p:cNvSpPr>
                <a:spLocks noChangeArrowheads="1"/>
              </p:cNvSpPr>
              <p:nvPr/>
            </p:nvSpPr>
            <p:spPr bwMode="auto">
              <a:xfrm>
                <a:off x="3914597" y="35377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7" name="Oval 3756">
                <a:extLst>
                  <a:ext uri="{FF2B5EF4-FFF2-40B4-BE49-F238E27FC236}">
                    <a16:creationId xmlns:a16="http://schemas.microsoft.com/office/drawing/2014/main" id="{C28CF2BB-AAFF-E74C-BACA-8E3298CC3E73}"/>
                  </a:ext>
                </a:extLst>
              </p:cNvPr>
              <p:cNvSpPr>
                <a:spLocks noChangeArrowheads="1"/>
              </p:cNvSpPr>
              <p:nvPr/>
            </p:nvSpPr>
            <p:spPr bwMode="auto">
              <a:xfrm>
                <a:off x="3919359" y="352980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8" name="Oval 3757">
                <a:extLst>
                  <a:ext uri="{FF2B5EF4-FFF2-40B4-BE49-F238E27FC236}">
                    <a16:creationId xmlns:a16="http://schemas.microsoft.com/office/drawing/2014/main" id="{9D160768-B0DE-6741-AF5B-01246E819AD4}"/>
                  </a:ext>
                </a:extLst>
              </p:cNvPr>
              <p:cNvSpPr>
                <a:spLocks noChangeArrowheads="1"/>
              </p:cNvSpPr>
              <p:nvPr/>
            </p:nvSpPr>
            <p:spPr bwMode="auto">
              <a:xfrm>
                <a:off x="3925709" y="353298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59" name="Oval 3758">
                <a:extLst>
                  <a:ext uri="{FF2B5EF4-FFF2-40B4-BE49-F238E27FC236}">
                    <a16:creationId xmlns:a16="http://schemas.microsoft.com/office/drawing/2014/main" id="{560492B5-BD54-624A-8B74-17B6539DDFFB}"/>
                  </a:ext>
                </a:extLst>
              </p:cNvPr>
              <p:cNvSpPr>
                <a:spLocks noChangeArrowheads="1"/>
              </p:cNvSpPr>
              <p:nvPr/>
            </p:nvSpPr>
            <p:spPr bwMode="auto">
              <a:xfrm>
                <a:off x="3938409" y="35218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0" name="Oval 3759">
                <a:extLst>
                  <a:ext uri="{FF2B5EF4-FFF2-40B4-BE49-F238E27FC236}">
                    <a16:creationId xmlns:a16="http://schemas.microsoft.com/office/drawing/2014/main" id="{E998598B-E996-324D-BA14-99E997664230}"/>
                  </a:ext>
                </a:extLst>
              </p:cNvPr>
              <p:cNvSpPr>
                <a:spLocks noChangeArrowheads="1"/>
              </p:cNvSpPr>
              <p:nvPr/>
            </p:nvSpPr>
            <p:spPr bwMode="auto">
              <a:xfrm>
                <a:off x="3936822" y="35409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1" name="Oval 3760">
                <a:extLst>
                  <a:ext uri="{FF2B5EF4-FFF2-40B4-BE49-F238E27FC236}">
                    <a16:creationId xmlns:a16="http://schemas.microsoft.com/office/drawing/2014/main" id="{2019622E-C7FD-9445-8CA2-1DEFBCF00D10}"/>
                  </a:ext>
                </a:extLst>
              </p:cNvPr>
              <p:cNvSpPr>
                <a:spLocks noChangeArrowheads="1"/>
              </p:cNvSpPr>
              <p:nvPr/>
            </p:nvSpPr>
            <p:spPr bwMode="auto">
              <a:xfrm>
                <a:off x="3957459" y="352663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2" name="Oval 3761">
                <a:extLst>
                  <a:ext uri="{FF2B5EF4-FFF2-40B4-BE49-F238E27FC236}">
                    <a16:creationId xmlns:a16="http://schemas.microsoft.com/office/drawing/2014/main" id="{5406D623-8BE7-C04C-99F4-52CB3587748D}"/>
                  </a:ext>
                </a:extLst>
              </p:cNvPr>
              <p:cNvSpPr>
                <a:spLocks noChangeArrowheads="1"/>
              </p:cNvSpPr>
              <p:nvPr/>
            </p:nvSpPr>
            <p:spPr bwMode="auto">
              <a:xfrm>
                <a:off x="3951109" y="35504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3" name="Oval 3762">
                <a:extLst>
                  <a:ext uri="{FF2B5EF4-FFF2-40B4-BE49-F238E27FC236}">
                    <a16:creationId xmlns:a16="http://schemas.microsoft.com/office/drawing/2014/main" id="{AC27FADD-7F3F-034B-A0EE-70EC3928D461}"/>
                  </a:ext>
                </a:extLst>
              </p:cNvPr>
              <p:cNvSpPr>
                <a:spLocks noChangeArrowheads="1"/>
              </p:cNvSpPr>
              <p:nvPr/>
            </p:nvSpPr>
            <p:spPr bwMode="auto">
              <a:xfrm>
                <a:off x="3955872" y="3561556"/>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4" name="Oval 3763">
                <a:extLst>
                  <a:ext uri="{FF2B5EF4-FFF2-40B4-BE49-F238E27FC236}">
                    <a16:creationId xmlns:a16="http://schemas.microsoft.com/office/drawing/2014/main" id="{A5A6FBAC-A3BF-6945-91CC-94631B78DAF7}"/>
                  </a:ext>
                </a:extLst>
              </p:cNvPr>
              <p:cNvSpPr>
                <a:spLocks noChangeArrowheads="1"/>
              </p:cNvSpPr>
              <p:nvPr/>
            </p:nvSpPr>
            <p:spPr bwMode="auto">
              <a:xfrm>
                <a:off x="3962222" y="356155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5" name="Oval 3764">
                <a:extLst>
                  <a:ext uri="{FF2B5EF4-FFF2-40B4-BE49-F238E27FC236}">
                    <a16:creationId xmlns:a16="http://schemas.microsoft.com/office/drawing/2014/main" id="{D7957251-63BA-E44E-BA3A-6D3594DE0D3C}"/>
                  </a:ext>
                </a:extLst>
              </p:cNvPr>
              <p:cNvSpPr>
                <a:spLocks noChangeArrowheads="1"/>
              </p:cNvSpPr>
              <p:nvPr/>
            </p:nvSpPr>
            <p:spPr bwMode="auto">
              <a:xfrm>
                <a:off x="3982859" y="356473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6" name="Oval 3765">
                <a:extLst>
                  <a:ext uri="{FF2B5EF4-FFF2-40B4-BE49-F238E27FC236}">
                    <a16:creationId xmlns:a16="http://schemas.microsoft.com/office/drawing/2014/main" id="{7707F472-15C9-B448-8A38-99923B891154}"/>
                  </a:ext>
                </a:extLst>
              </p:cNvPr>
              <p:cNvSpPr>
                <a:spLocks noChangeArrowheads="1"/>
              </p:cNvSpPr>
              <p:nvPr/>
            </p:nvSpPr>
            <p:spPr bwMode="auto">
              <a:xfrm>
                <a:off x="3998734" y="355520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7" name="Oval 3766">
                <a:extLst>
                  <a:ext uri="{FF2B5EF4-FFF2-40B4-BE49-F238E27FC236}">
                    <a16:creationId xmlns:a16="http://schemas.microsoft.com/office/drawing/2014/main" id="{6ABA3A16-ED53-324D-8BAD-50236EB11B31}"/>
                  </a:ext>
                </a:extLst>
              </p:cNvPr>
              <p:cNvSpPr>
                <a:spLocks noChangeArrowheads="1"/>
              </p:cNvSpPr>
              <p:nvPr/>
            </p:nvSpPr>
            <p:spPr bwMode="auto">
              <a:xfrm>
                <a:off x="3993972" y="35663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8" name="Oval 3767">
                <a:extLst>
                  <a:ext uri="{FF2B5EF4-FFF2-40B4-BE49-F238E27FC236}">
                    <a16:creationId xmlns:a16="http://schemas.microsoft.com/office/drawing/2014/main" id="{BB408971-5A03-1B40-B590-72A773A898D0}"/>
                  </a:ext>
                </a:extLst>
              </p:cNvPr>
              <p:cNvSpPr>
                <a:spLocks noChangeArrowheads="1"/>
              </p:cNvSpPr>
              <p:nvPr/>
            </p:nvSpPr>
            <p:spPr bwMode="auto">
              <a:xfrm>
                <a:off x="3939997" y="3499643"/>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69" name="Oval 3768">
                <a:extLst>
                  <a:ext uri="{FF2B5EF4-FFF2-40B4-BE49-F238E27FC236}">
                    <a16:creationId xmlns:a16="http://schemas.microsoft.com/office/drawing/2014/main" id="{4B7F41FC-AFCE-8E43-A58B-92165AC8A272}"/>
                  </a:ext>
                </a:extLst>
              </p:cNvPr>
              <p:cNvSpPr>
                <a:spLocks noChangeArrowheads="1"/>
              </p:cNvSpPr>
              <p:nvPr/>
            </p:nvSpPr>
            <p:spPr bwMode="auto">
              <a:xfrm>
                <a:off x="3932059" y="3464718"/>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0" name="Oval 3769">
                <a:extLst>
                  <a:ext uri="{FF2B5EF4-FFF2-40B4-BE49-F238E27FC236}">
                    <a16:creationId xmlns:a16="http://schemas.microsoft.com/office/drawing/2014/main" id="{789D3190-4E19-3049-86D9-D47068CC8B7C}"/>
                  </a:ext>
                </a:extLst>
              </p:cNvPr>
              <p:cNvSpPr>
                <a:spLocks noChangeArrowheads="1"/>
              </p:cNvSpPr>
              <p:nvPr/>
            </p:nvSpPr>
            <p:spPr bwMode="auto">
              <a:xfrm>
                <a:off x="3895547" y="344725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1" name="Oval 3770">
                <a:extLst>
                  <a:ext uri="{FF2B5EF4-FFF2-40B4-BE49-F238E27FC236}">
                    <a16:creationId xmlns:a16="http://schemas.microsoft.com/office/drawing/2014/main" id="{473C3C2C-7DF0-C54A-B506-E5828B566B96}"/>
                  </a:ext>
                </a:extLst>
              </p:cNvPr>
              <p:cNvSpPr>
                <a:spLocks noChangeArrowheads="1"/>
              </p:cNvSpPr>
              <p:nvPr/>
            </p:nvSpPr>
            <p:spPr bwMode="auto">
              <a:xfrm>
                <a:off x="4008259" y="341233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2" name="Oval 3771">
                <a:extLst>
                  <a:ext uri="{FF2B5EF4-FFF2-40B4-BE49-F238E27FC236}">
                    <a16:creationId xmlns:a16="http://schemas.microsoft.com/office/drawing/2014/main" id="{5387B56D-F7FD-A74F-844D-BA313B68C9D7}"/>
                  </a:ext>
                </a:extLst>
              </p:cNvPr>
              <p:cNvSpPr>
                <a:spLocks noChangeArrowheads="1"/>
              </p:cNvSpPr>
              <p:nvPr/>
            </p:nvSpPr>
            <p:spPr bwMode="auto">
              <a:xfrm>
                <a:off x="3992384" y="3483768"/>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3" name="Oval 3772">
                <a:extLst>
                  <a:ext uri="{FF2B5EF4-FFF2-40B4-BE49-F238E27FC236}">
                    <a16:creationId xmlns:a16="http://schemas.microsoft.com/office/drawing/2014/main" id="{D0C319C4-213F-1C48-8215-2C06629D3095}"/>
                  </a:ext>
                </a:extLst>
              </p:cNvPr>
              <p:cNvSpPr>
                <a:spLocks noChangeArrowheads="1"/>
              </p:cNvSpPr>
              <p:nvPr/>
            </p:nvSpPr>
            <p:spPr bwMode="auto">
              <a:xfrm>
                <a:off x="4025722" y="3483768"/>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4" name="Oval 3773">
                <a:extLst>
                  <a:ext uri="{FF2B5EF4-FFF2-40B4-BE49-F238E27FC236}">
                    <a16:creationId xmlns:a16="http://schemas.microsoft.com/office/drawing/2014/main" id="{EC6EA26C-EDEC-8C47-ABBA-9E13A7193E58}"/>
                  </a:ext>
                </a:extLst>
              </p:cNvPr>
              <p:cNvSpPr>
                <a:spLocks noChangeArrowheads="1"/>
              </p:cNvSpPr>
              <p:nvPr/>
            </p:nvSpPr>
            <p:spPr bwMode="auto">
              <a:xfrm>
                <a:off x="4025722" y="348535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5" name="Oval 3774">
                <a:extLst>
                  <a:ext uri="{FF2B5EF4-FFF2-40B4-BE49-F238E27FC236}">
                    <a16:creationId xmlns:a16="http://schemas.microsoft.com/office/drawing/2014/main" id="{A3938385-695D-B745-ADF1-1FC87DBEFAFE}"/>
                  </a:ext>
                </a:extLst>
              </p:cNvPr>
              <p:cNvSpPr>
                <a:spLocks noChangeArrowheads="1"/>
              </p:cNvSpPr>
              <p:nvPr/>
            </p:nvSpPr>
            <p:spPr bwMode="auto">
              <a:xfrm>
                <a:off x="4019372" y="3529806"/>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6" name="Oval 3775">
                <a:extLst>
                  <a:ext uri="{FF2B5EF4-FFF2-40B4-BE49-F238E27FC236}">
                    <a16:creationId xmlns:a16="http://schemas.microsoft.com/office/drawing/2014/main" id="{1F22A02B-2BA0-984D-B39E-49F9117F0937}"/>
                  </a:ext>
                </a:extLst>
              </p:cNvPr>
              <p:cNvSpPr>
                <a:spLocks noChangeArrowheads="1"/>
              </p:cNvSpPr>
              <p:nvPr/>
            </p:nvSpPr>
            <p:spPr bwMode="auto">
              <a:xfrm>
                <a:off x="4027309" y="35345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7" name="Oval 3776">
                <a:extLst>
                  <a:ext uri="{FF2B5EF4-FFF2-40B4-BE49-F238E27FC236}">
                    <a16:creationId xmlns:a16="http://schemas.microsoft.com/office/drawing/2014/main" id="{1C3A4A8B-CAB8-2949-9EEB-F8586083D35D}"/>
                  </a:ext>
                </a:extLst>
              </p:cNvPr>
              <p:cNvSpPr>
                <a:spLocks noChangeArrowheads="1"/>
              </p:cNvSpPr>
              <p:nvPr/>
            </p:nvSpPr>
            <p:spPr bwMode="auto">
              <a:xfrm>
                <a:off x="4047947" y="3437731"/>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8" name="Oval 3777">
                <a:extLst>
                  <a:ext uri="{FF2B5EF4-FFF2-40B4-BE49-F238E27FC236}">
                    <a16:creationId xmlns:a16="http://schemas.microsoft.com/office/drawing/2014/main" id="{17949F30-321D-5C44-BFF6-60BEFDECE7AD}"/>
                  </a:ext>
                </a:extLst>
              </p:cNvPr>
              <p:cNvSpPr>
                <a:spLocks noChangeArrowheads="1"/>
              </p:cNvSpPr>
              <p:nvPr/>
            </p:nvSpPr>
            <p:spPr bwMode="auto">
              <a:xfrm>
                <a:off x="4003497" y="3399631"/>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79" name="Oval 3778">
                <a:extLst>
                  <a:ext uri="{FF2B5EF4-FFF2-40B4-BE49-F238E27FC236}">
                    <a16:creationId xmlns:a16="http://schemas.microsoft.com/office/drawing/2014/main" id="{D070BD52-DDBE-274D-A012-045A8A678167}"/>
                  </a:ext>
                </a:extLst>
              </p:cNvPr>
              <p:cNvSpPr>
                <a:spLocks noChangeArrowheads="1"/>
              </p:cNvSpPr>
              <p:nvPr/>
            </p:nvSpPr>
            <p:spPr bwMode="auto">
              <a:xfrm>
                <a:off x="3932059" y="3394868"/>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3207" name="Group 3206">
              <a:extLst>
                <a:ext uri="{FF2B5EF4-FFF2-40B4-BE49-F238E27FC236}">
                  <a16:creationId xmlns:a16="http://schemas.microsoft.com/office/drawing/2014/main" id="{6FAA3768-7C7B-6642-8C5A-71FE68C2F68B}"/>
                </a:ext>
              </a:extLst>
            </p:cNvPr>
            <p:cNvGrpSpPr/>
            <p:nvPr/>
          </p:nvGrpSpPr>
          <p:grpSpPr>
            <a:xfrm>
              <a:off x="3560584" y="3575843"/>
              <a:ext cx="458788" cy="168275"/>
              <a:chOff x="3560584" y="3575843"/>
              <a:chExt cx="458788" cy="168275"/>
            </a:xfrm>
          </p:grpSpPr>
          <p:sp>
            <p:nvSpPr>
              <p:cNvPr id="3259" name="Oval 3258">
                <a:extLst>
                  <a:ext uri="{FF2B5EF4-FFF2-40B4-BE49-F238E27FC236}">
                    <a16:creationId xmlns:a16="http://schemas.microsoft.com/office/drawing/2014/main" id="{35BE3495-7F5A-4A47-A93B-FCBBC7C5F746}"/>
                  </a:ext>
                </a:extLst>
              </p:cNvPr>
              <p:cNvSpPr>
                <a:spLocks noChangeArrowheads="1"/>
              </p:cNvSpPr>
              <p:nvPr/>
            </p:nvSpPr>
            <p:spPr bwMode="auto">
              <a:xfrm>
                <a:off x="3560584" y="35980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0" name="Oval 3259">
                <a:extLst>
                  <a:ext uri="{FF2B5EF4-FFF2-40B4-BE49-F238E27FC236}">
                    <a16:creationId xmlns:a16="http://schemas.microsoft.com/office/drawing/2014/main" id="{2614D65C-7016-114B-B5AA-D1C96396B1FC}"/>
                  </a:ext>
                </a:extLst>
              </p:cNvPr>
              <p:cNvSpPr>
                <a:spLocks noChangeArrowheads="1"/>
              </p:cNvSpPr>
              <p:nvPr/>
            </p:nvSpPr>
            <p:spPr bwMode="auto">
              <a:xfrm>
                <a:off x="3627259" y="35901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1" name="Oval 3260">
                <a:extLst>
                  <a:ext uri="{FF2B5EF4-FFF2-40B4-BE49-F238E27FC236}">
                    <a16:creationId xmlns:a16="http://schemas.microsoft.com/office/drawing/2014/main" id="{F41D38F6-8F65-CB44-93FC-7786D826D56F}"/>
                  </a:ext>
                </a:extLst>
              </p:cNvPr>
              <p:cNvSpPr>
                <a:spLocks noChangeArrowheads="1"/>
              </p:cNvSpPr>
              <p:nvPr/>
            </p:nvSpPr>
            <p:spPr bwMode="auto">
              <a:xfrm>
                <a:off x="3628847" y="3591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2" name="Oval 3261">
                <a:extLst>
                  <a:ext uri="{FF2B5EF4-FFF2-40B4-BE49-F238E27FC236}">
                    <a16:creationId xmlns:a16="http://schemas.microsoft.com/office/drawing/2014/main" id="{575FB36A-0987-8246-BDDA-07CA7863E583}"/>
                  </a:ext>
                </a:extLst>
              </p:cNvPr>
              <p:cNvSpPr>
                <a:spLocks noChangeArrowheads="1"/>
              </p:cNvSpPr>
              <p:nvPr/>
            </p:nvSpPr>
            <p:spPr bwMode="auto">
              <a:xfrm>
                <a:off x="3635197" y="3579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3" name="Oval 3262">
                <a:extLst>
                  <a:ext uri="{FF2B5EF4-FFF2-40B4-BE49-F238E27FC236}">
                    <a16:creationId xmlns:a16="http://schemas.microsoft.com/office/drawing/2014/main" id="{9D79AD18-7997-D449-9567-98C940BA00ED}"/>
                  </a:ext>
                </a:extLst>
              </p:cNvPr>
              <p:cNvSpPr>
                <a:spLocks noChangeArrowheads="1"/>
              </p:cNvSpPr>
              <p:nvPr/>
            </p:nvSpPr>
            <p:spPr bwMode="auto">
              <a:xfrm>
                <a:off x="3643134" y="3594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4" name="Oval 3263">
                <a:extLst>
                  <a:ext uri="{FF2B5EF4-FFF2-40B4-BE49-F238E27FC236}">
                    <a16:creationId xmlns:a16="http://schemas.microsoft.com/office/drawing/2014/main" id="{DC598267-A011-B343-B8E0-C15A541203CE}"/>
                  </a:ext>
                </a:extLst>
              </p:cNvPr>
              <p:cNvSpPr>
                <a:spLocks noChangeArrowheads="1"/>
              </p:cNvSpPr>
              <p:nvPr/>
            </p:nvSpPr>
            <p:spPr bwMode="auto">
              <a:xfrm>
                <a:off x="3652659" y="3582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5" name="Oval 3264">
                <a:extLst>
                  <a:ext uri="{FF2B5EF4-FFF2-40B4-BE49-F238E27FC236}">
                    <a16:creationId xmlns:a16="http://schemas.microsoft.com/office/drawing/2014/main" id="{8ED32A3A-01DA-A14E-B010-33374817DBB7}"/>
                  </a:ext>
                </a:extLst>
              </p:cNvPr>
              <p:cNvSpPr>
                <a:spLocks noChangeArrowheads="1"/>
              </p:cNvSpPr>
              <p:nvPr/>
            </p:nvSpPr>
            <p:spPr bwMode="auto">
              <a:xfrm>
                <a:off x="3655834"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6" name="Oval 3265">
                <a:extLst>
                  <a:ext uri="{FF2B5EF4-FFF2-40B4-BE49-F238E27FC236}">
                    <a16:creationId xmlns:a16="http://schemas.microsoft.com/office/drawing/2014/main" id="{0958245B-DEE6-AA4D-8AE5-AEFEFC8ADE19}"/>
                  </a:ext>
                </a:extLst>
              </p:cNvPr>
              <p:cNvSpPr>
                <a:spLocks noChangeArrowheads="1"/>
              </p:cNvSpPr>
              <p:nvPr/>
            </p:nvSpPr>
            <p:spPr bwMode="auto">
              <a:xfrm>
                <a:off x="3665359" y="35837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7" name="Oval 3266">
                <a:extLst>
                  <a:ext uri="{FF2B5EF4-FFF2-40B4-BE49-F238E27FC236}">
                    <a16:creationId xmlns:a16="http://schemas.microsoft.com/office/drawing/2014/main" id="{0FBE000A-17D3-4E45-BE59-A0F50955686A}"/>
                  </a:ext>
                </a:extLst>
              </p:cNvPr>
              <p:cNvSpPr>
                <a:spLocks noChangeArrowheads="1"/>
              </p:cNvSpPr>
              <p:nvPr/>
            </p:nvSpPr>
            <p:spPr bwMode="auto">
              <a:xfrm>
                <a:off x="3674884" y="3577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8" name="Oval 3267">
                <a:extLst>
                  <a:ext uri="{FF2B5EF4-FFF2-40B4-BE49-F238E27FC236}">
                    <a16:creationId xmlns:a16="http://schemas.microsoft.com/office/drawing/2014/main" id="{E101EA26-8530-BF40-AB33-8D95C416358E}"/>
                  </a:ext>
                </a:extLst>
              </p:cNvPr>
              <p:cNvSpPr>
                <a:spLocks noChangeArrowheads="1"/>
              </p:cNvSpPr>
              <p:nvPr/>
            </p:nvSpPr>
            <p:spPr bwMode="auto">
              <a:xfrm>
                <a:off x="3679647" y="3582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69" name="Oval 3268">
                <a:extLst>
                  <a:ext uri="{FF2B5EF4-FFF2-40B4-BE49-F238E27FC236}">
                    <a16:creationId xmlns:a16="http://schemas.microsoft.com/office/drawing/2014/main" id="{5C17BA99-75A6-154B-92B6-22307123C1DB}"/>
                  </a:ext>
                </a:extLst>
              </p:cNvPr>
              <p:cNvSpPr>
                <a:spLocks noChangeArrowheads="1"/>
              </p:cNvSpPr>
              <p:nvPr/>
            </p:nvSpPr>
            <p:spPr bwMode="auto">
              <a:xfrm>
                <a:off x="3695522"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0" name="Oval 3269">
                <a:extLst>
                  <a:ext uri="{FF2B5EF4-FFF2-40B4-BE49-F238E27FC236}">
                    <a16:creationId xmlns:a16="http://schemas.microsoft.com/office/drawing/2014/main" id="{FBD16D01-9C66-994A-97DC-152804C307F8}"/>
                  </a:ext>
                </a:extLst>
              </p:cNvPr>
              <p:cNvSpPr>
                <a:spLocks noChangeArrowheads="1"/>
              </p:cNvSpPr>
              <p:nvPr/>
            </p:nvSpPr>
            <p:spPr bwMode="auto">
              <a:xfrm>
                <a:off x="3709809" y="36075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1" name="Oval 3270">
                <a:extLst>
                  <a:ext uri="{FF2B5EF4-FFF2-40B4-BE49-F238E27FC236}">
                    <a16:creationId xmlns:a16="http://schemas.microsoft.com/office/drawing/2014/main" id="{FE4FBAC1-AA7A-B94D-814B-C47867B28583}"/>
                  </a:ext>
                </a:extLst>
              </p:cNvPr>
              <p:cNvSpPr>
                <a:spLocks noChangeArrowheads="1"/>
              </p:cNvSpPr>
              <p:nvPr/>
            </p:nvSpPr>
            <p:spPr bwMode="auto">
              <a:xfrm>
                <a:off x="3717747" y="35917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2" name="Oval 3271">
                <a:extLst>
                  <a:ext uri="{FF2B5EF4-FFF2-40B4-BE49-F238E27FC236}">
                    <a16:creationId xmlns:a16="http://schemas.microsoft.com/office/drawing/2014/main" id="{1196CC33-C3E6-684A-A888-08C48ADD7890}"/>
                  </a:ext>
                </a:extLst>
              </p:cNvPr>
              <p:cNvSpPr>
                <a:spLocks noChangeArrowheads="1"/>
              </p:cNvSpPr>
              <p:nvPr/>
            </p:nvSpPr>
            <p:spPr bwMode="auto">
              <a:xfrm>
                <a:off x="3720922" y="35996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3" name="Oval 3272">
                <a:extLst>
                  <a:ext uri="{FF2B5EF4-FFF2-40B4-BE49-F238E27FC236}">
                    <a16:creationId xmlns:a16="http://schemas.microsoft.com/office/drawing/2014/main" id="{823E1375-23E4-7948-9FDE-883AC7EEA9EB}"/>
                  </a:ext>
                </a:extLst>
              </p:cNvPr>
              <p:cNvSpPr>
                <a:spLocks noChangeArrowheads="1"/>
              </p:cNvSpPr>
              <p:nvPr/>
            </p:nvSpPr>
            <p:spPr bwMode="auto">
              <a:xfrm>
                <a:off x="3736797" y="36028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4" name="Oval 3273">
                <a:extLst>
                  <a:ext uri="{FF2B5EF4-FFF2-40B4-BE49-F238E27FC236}">
                    <a16:creationId xmlns:a16="http://schemas.microsoft.com/office/drawing/2014/main" id="{7751860D-24A3-F449-A4B8-157636990AE4}"/>
                  </a:ext>
                </a:extLst>
              </p:cNvPr>
              <p:cNvSpPr>
                <a:spLocks noChangeArrowheads="1"/>
              </p:cNvSpPr>
              <p:nvPr/>
            </p:nvSpPr>
            <p:spPr bwMode="auto">
              <a:xfrm>
                <a:off x="3735209" y="36123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5" name="Oval 3274">
                <a:extLst>
                  <a:ext uri="{FF2B5EF4-FFF2-40B4-BE49-F238E27FC236}">
                    <a16:creationId xmlns:a16="http://schemas.microsoft.com/office/drawing/2014/main" id="{09A9691F-03D6-8E4B-8F0D-2D902B75222E}"/>
                  </a:ext>
                </a:extLst>
              </p:cNvPr>
              <p:cNvSpPr>
                <a:spLocks noChangeArrowheads="1"/>
              </p:cNvSpPr>
              <p:nvPr/>
            </p:nvSpPr>
            <p:spPr bwMode="auto">
              <a:xfrm>
                <a:off x="3747909" y="36314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6" name="Oval 3275">
                <a:extLst>
                  <a:ext uri="{FF2B5EF4-FFF2-40B4-BE49-F238E27FC236}">
                    <a16:creationId xmlns:a16="http://schemas.microsoft.com/office/drawing/2014/main" id="{32C74A25-EBE1-BD49-8D19-3A1AC9B55AA0}"/>
                  </a:ext>
                </a:extLst>
              </p:cNvPr>
              <p:cNvSpPr>
                <a:spLocks noChangeArrowheads="1"/>
              </p:cNvSpPr>
              <p:nvPr/>
            </p:nvSpPr>
            <p:spPr bwMode="auto">
              <a:xfrm>
                <a:off x="3738384" y="36377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7" name="Oval 3276">
                <a:extLst>
                  <a:ext uri="{FF2B5EF4-FFF2-40B4-BE49-F238E27FC236}">
                    <a16:creationId xmlns:a16="http://schemas.microsoft.com/office/drawing/2014/main" id="{628498C0-3B4D-A240-A16C-2AB31354C1DC}"/>
                  </a:ext>
                </a:extLst>
              </p:cNvPr>
              <p:cNvSpPr>
                <a:spLocks noChangeArrowheads="1"/>
              </p:cNvSpPr>
              <p:nvPr/>
            </p:nvSpPr>
            <p:spPr bwMode="auto">
              <a:xfrm>
                <a:off x="3738384"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8" name="Oval 3277">
                <a:extLst>
                  <a:ext uri="{FF2B5EF4-FFF2-40B4-BE49-F238E27FC236}">
                    <a16:creationId xmlns:a16="http://schemas.microsoft.com/office/drawing/2014/main" id="{FCB3A51B-8A2E-C44A-B4AB-A894236B637C}"/>
                  </a:ext>
                </a:extLst>
              </p:cNvPr>
              <p:cNvSpPr>
                <a:spLocks noChangeArrowheads="1"/>
              </p:cNvSpPr>
              <p:nvPr/>
            </p:nvSpPr>
            <p:spPr bwMode="auto">
              <a:xfrm>
                <a:off x="3727272" y="36409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79" name="Oval 3278">
                <a:extLst>
                  <a:ext uri="{FF2B5EF4-FFF2-40B4-BE49-F238E27FC236}">
                    <a16:creationId xmlns:a16="http://schemas.microsoft.com/office/drawing/2014/main" id="{1D1DA2E5-E590-9D4A-A34D-86A5171D677E}"/>
                  </a:ext>
                </a:extLst>
              </p:cNvPr>
              <p:cNvSpPr>
                <a:spLocks noChangeArrowheads="1"/>
              </p:cNvSpPr>
              <p:nvPr/>
            </p:nvSpPr>
            <p:spPr bwMode="auto">
              <a:xfrm>
                <a:off x="3720922" y="36377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0" name="Oval 3279">
                <a:extLst>
                  <a:ext uri="{FF2B5EF4-FFF2-40B4-BE49-F238E27FC236}">
                    <a16:creationId xmlns:a16="http://schemas.microsoft.com/office/drawing/2014/main" id="{B6FD4A1B-7BA1-8C4D-B5F7-D3518D8C1888}"/>
                  </a:ext>
                </a:extLst>
              </p:cNvPr>
              <p:cNvSpPr>
                <a:spLocks noChangeArrowheads="1"/>
              </p:cNvSpPr>
              <p:nvPr/>
            </p:nvSpPr>
            <p:spPr bwMode="auto">
              <a:xfrm>
                <a:off x="3716159"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1" name="Oval 3280">
                <a:extLst>
                  <a:ext uri="{FF2B5EF4-FFF2-40B4-BE49-F238E27FC236}">
                    <a16:creationId xmlns:a16="http://schemas.microsoft.com/office/drawing/2014/main" id="{C85D935C-6900-BF40-B358-2C73B1A3DB99}"/>
                  </a:ext>
                </a:extLst>
              </p:cNvPr>
              <p:cNvSpPr>
                <a:spLocks noChangeArrowheads="1"/>
              </p:cNvSpPr>
              <p:nvPr/>
            </p:nvSpPr>
            <p:spPr bwMode="auto">
              <a:xfrm>
                <a:off x="3708222"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2" name="Oval 3281">
                <a:extLst>
                  <a:ext uri="{FF2B5EF4-FFF2-40B4-BE49-F238E27FC236}">
                    <a16:creationId xmlns:a16="http://schemas.microsoft.com/office/drawing/2014/main" id="{E4987782-5720-F049-8605-40F48C7A8ABC}"/>
                  </a:ext>
                </a:extLst>
              </p:cNvPr>
              <p:cNvSpPr>
                <a:spLocks noChangeArrowheads="1"/>
              </p:cNvSpPr>
              <p:nvPr/>
            </p:nvSpPr>
            <p:spPr bwMode="auto">
              <a:xfrm>
                <a:off x="3706634"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3" name="Oval 3282">
                <a:extLst>
                  <a:ext uri="{FF2B5EF4-FFF2-40B4-BE49-F238E27FC236}">
                    <a16:creationId xmlns:a16="http://schemas.microsoft.com/office/drawing/2014/main" id="{94580088-C24E-624B-A0C9-1C196940F931}"/>
                  </a:ext>
                </a:extLst>
              </p:cNvPr>
              <p:cNvSpPr>
                <a:spLocks noChangeArrowheads="1"/>
              </p:cNvSpPr>
              <p:nvPr/>
            </p:nvSpPr>
            <p:spPr bwMode="auto">
              <a:xfrm>
                <a:off x="3701872" y="36425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4" name="Oval 3283">
                <a:extLst>
                  <a:ext uri="{FF2B5EF4-FFF2-40B4-BE49-F238E27FC236}">
                    <a16:creationId xmlns:a16="http://schemas.microsoft.com/office/drawing/2014/main" id="{3776C58A-736F-8240-9CD4-5326A51F6CA2}"/>
                  </a:ext>
                </a:extLst>
              </p:cNvPr>
              <p:cNvSpPr>
                <a:spLocks noChangeArrowheads="1"/>
              </p:cNvSpPr>
              <p:nvPr/>
            </p:nvSpPr>
            <p:spPr bwMode="auto">
              <a:xfrm>
                <a:off x="3700284"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5" name="Oval 3284">
                <a:extLst>
                  <a:ext uri="{FF2B5EF4-FFF2-40B4-BE49-F238E27FC236}">
                    <a16:creationId xmlns:a16="http://schemas.microsoft.com/office/drawing/2014/main" id="{DE62A9AC-64FE-2C44-A74B-A1C6F6849EC8}"/>
                  </a:ext>
                </a:extLst>
              </p:cNvPr>
              <p:cNvSpPr>
                <a:spLocks noChangeArrowheads="1"/>
              </p:cNvSpPr>
              <p:nvPr/>
            </p:nvSpPr>
            <p:spPr bwMode="auto">
              <a:xfrm>
                <a:off x="3698697" y="36409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6" name="Oval 3285">
                <a:extLst>
                  <a:ext uri="{FF2B5EF4-FFF2-40B4-BE49-F238E27FC236}">
                    <a16:creationId xmlns:a16="http://schemas.microsoft.com/office/drawing/2014/main" id="{8B4C778F-FDB2-2D45-8377-115D97CFEFA7}"/>
                  </a:ext>
                </a:extLst>
              </p:cNvPr>
              <p:cNvSpPr>
                <a:spLocks noChangeArrowheads="1"/>
              </p:cNvSpPr>
              <p:nvPr/>
            </p:nvSpPr>
            <p:spPr bwMode="auto">
              <a:xfrm>
                <a:off x="3703459" y="363299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7" name="Oval 3286">
                <a:extLst>
                  <a:ext uri="{FF2B5EF4-FFF2-40B4-BE49-F238E27FC236}">
                    <a16:creationId xmlns:a16="http://schemas.microsoft.com/office/drawing/2014/main" id="{A471676A-8A4B-A448-9EC0-B18CBA1E4C4E}"/>
                  </a:ext>
                </a:extLst>
              </p:cNvPr>
              <p:cNvSpPr>
                <a:spLocks noChangeArrowheads="1"/>
              </p:cNvSpPr>
              <p:nvPr/>
            </p:nvSpPr>
            <p:spPr bwMode="auto">
              <a:xfrm>
                <a:off x="3697109" y="36218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8" name="Oval 3287">
                <a:extLst>
                  <a:ext uri="{FF2B5EF4-FFF2-40B4-BE49-F238E27FC236}">
                    <a16:creationId xmlns:a16="http://schemas.microsoft.com/office/drawing/2014/main" id="{E75E38D1-707F-1A4C-9892-B5A722977248}"/>
                  </a:ext>
                </a:extLst>
              </p:cNvPr>
              <p:cNvSpPr>
                <a:spLocks noChangeArrowheads="1"/>
              </p:cNvSpPr>
              <p:nvPr/>
            </p:nvSpPr>
            <p:spPr bwMode="auto">
              <a:xfrm>
                <a:off x="3693934"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89" name="Oval 3288">
                <a:extLst>
                  <a:ext uri="{FF2B5EF4-FFF2-40B4-BE49-F238E27FC236}">
                    <a16:creationId xmlns:a16="http://schemas.microsoft.com/office/drawing/2014/main" id="{DD339DA2-0D58-A84D-AC3B-D92F10F23CD6}"/>
                  </a:ext>
                </a:extLst>
              </p:cNvPr>
              <p:cNvSpPr>
                <a:spLocks noChangeArrowheads="1"/>
              </p:cNvSpPr>
              <p:nvPr/>
            </p:nvSpPr>
            <p:spPr bwMode="auto">
              <a:xfrm>
                <a:off x="3690759"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0" name="Oval 3289">
                <a:extLst>
                  <a:ext uri="{FF2B5EF4-FFF2-40B4-BE49-F238E27FC236}">
                    <a16:creationId xmlns:a16="http://schemas.microsoft.com/office/drawing/2014/main" id="{AD8F9816-12A9-424D-B3F6-005E18018504}"/>
                  </a:ext>
                </a:extLst>
              </p:cNvPr>
              <p:cNvSpPr>
                <a:spLocks noChangeArrowheads="1"/>
              </p:cNvSpPr>
              <p:nvPr/>
            </p:nvSpPr>
            <p:spPr bwMode="auto">
              <a:xfrm>
                <a:off x="3689172" y="36187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1" name="Oval 3290">
                <a:extLst>
                  <a:ext uri="{FF2B5EF4-FFF2-40B4-BE49-F238E27FC236}">
                    <a16:creationId xmlns:a16="http://schemas.microsoft.com/office/drawing/2014/main" id="{52C9335C-DA83-BE4E-A8E3-3F23C448256D}"/>
                  </a:ext>
                </a:extLst>
              </p:cNvPr>
              <p:cNvSpPr>
                <a:spLocks noChangeArrowheads="1"/>
              </p:cNvSpPr>
              <p:nvPr/>
            </p:nvSpPr>
            <p:spPr bwMode="auto">
              <a:xfrm>
                <a:off x="3692347" y="36187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2" name="Oval 3291">
                <a:extLst>
                  <a:ext uri="{FF2B5EF4-FFF2-40B4-BE49-F238E27FC236}">
                    <a16:creationId xmlns:a16="http://schemas.microsoft.com/office/drawing/2014/main" id="{3B08CD79-9E42-5944-86D4-9FFEC6784F68}"/>
                  </a:ext>
                </a:extLst>
              </p:cNvPr>
              <p:cNvSpPr>
                <a:spLocks noChangeArrowheads="1"/>
              </p:cNvSpPr>
              <p:nvPr/>
            </p:nvSpPr>
            <p:spPr bwMode="auto">
              <a:xfrm>
                <a:off x="3693934" y="36155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3" name="Oval 3292">
                <a:extLst>
                  <a:ext uri="{FF2B5EF4-FFF2-40B4-BE49-F238E27FC236}">
                    <a16:creationId xmlns:a16="http://schemas.microsoft.com/office/drawing/2014/main" id="{5DF4D32C-84F8-9545-BAB8-4BB56717995D}"/>
                  </a:ext>
                </a:extLst>
              </p:cNvPr>
              <p:cNvSpPr>
                <a:spLocks noChangeArrowheads="1"/>
              </p:cNvSpPr>
              <p:nvPr/>
            </p:nvSpPr>
            <p:spPr bwMode="auto">
              <a:xfrm>
                <a:off x="3682822" y="36139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4" name="Oval 3293">
                <a:extLst>
                  <a:ext uri="{FF2B5EF4-FFF2-40B4-BE49-F238E27FC236}">
                    <a16:creationId xmlns:a16="http://schemas.microsoft.com/office/drawing/2014/main" id="{C59FA07B-8596-8F4C-88B9-BE548397F270}"/>
                  </a:ext>
                </a:extLst>
              </p:cNvPr>
              <p:cNvSpPr>
                <a:spLocks noChangeArrowheads="1"/>
              </p:cNvSpPr>
              <p:nvPr/>
            </p:nvSpPr>
            <p:spPr bwMode="auto">
              <a:xfrm>
                <a:off x="3678059" y="36123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5" name="Oval 3294">
                <a:extLst>
                  <a:ext uri="{FF2B5EF4-FFF2-40B4-BE49-F238E27FC236}">
                    <a16:creationId xmlns:a16="http://schemas.microsoft.com/office/drawing/2014/main" id="{E54B3468-E0D8-9545-8EDD-92E1C189AEF3}"/>
                  </a:ext>
                </a:extLst>
              </p:cNvPr>
              <p:cNvSpPr>
                <a:spLocks noChangeArrowheads="1"/>
              </p:cNvSpPr>
              <p:nvPr/>
            </p:nvSpPr>
            <p:spPr bwMode="auto">
              <a:xfrm>
                <a:off x="3674884" y="3601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6" name="Oval 3295">
                <a:extLst>
                  <a:ext uri="{FF2B5EF4-FFF2-40B4-BE49-F238E27FC236}">
                    <a16:creationId xmlns:a16="http://schemas.microsoft.com/office/drawing/2014/main" id="{7BFD23DD-738F-184C-AD09-8BEF3185030D}"/>
                  </a:ext>
                </a:extLst>
              </p:cNvPr>
              <p:cNvSpPr>
                <a:spLocks noChangeArrowheads="1"/>
              </p:cNvSpPr>
              <p:nvPr/>
            </p:nvSpPr>
            <p:spPr bwMode="auto">
              <a:xfrm>
                <a:off x="3660597" y="36091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7" name="Oval 3296">
                <a:extLst>
                  <a:ext uri="{FF2B5EF4-FFF2-40B4-BE49-F238E27FC236}">
                    <a16:creationId xmlns:a16="http://schemas.microsoft.com/office/drawing/2014/main" id="{D9F83A8B-E3AD-614F-AA25-D25FAF3F44A8}"/>
                  </a:ext>
                </a:extLst>
              </p:cNvPr>
              <p:cNvSpPr>
                <a:spLocks noChangeArrowheads="1"/>
              </p:cNvSpPr>
              <p:nvPr/>
            </p:nvSpPr>
            <p:spPr bwMode="auto">
              <a:xfrm>
                <a:off x="3644722" y="36091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8" name="Oval 3297">
                <a:extLst>
                  <a:ext uri="{FF2B5EF4-FFF2-40B4-BE49-F238E27FC236}">
                    <a16:creationId xmlns:a16="http://schemas.microsoft.com/office/drawing/2014/main" id="{F77BAC29-B5D8-EC4E-8F19-4929868784F6}"/>
                  </a:ext>
                </a:extLst>
              </p:cNvPr>
              <p:cNvSpPr>
                <a:spLocks noChangeArrowheads="1"/>
              </p:cNvSpPr>
              <p:nvPr/>
            </p:nvSpPr>
            <p:spPr bwMode="auto">
              <a:xfrm>
                <a:off x="3643134" y="36155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99" name="Oval 3298">
                <a:extLst>
                  <a:ext uri="{FF2B5EF4-FFF2-40B4-BE49-F238E27FC236}">
                    <a16:creationId xmlns:a16="http://schemas.microsoft.com/office/drawing/2014/main" id="{E9021FD7-4FEE-A24C-9124-BF699A120CDB}"/>
                  </a:ext>
                </a:extLst>
              </p:cNvPr>
              <p:cNvSpPr>
                <a:spLocks noChangeArrowheads="1"/>
              </p:cNvSpPr>
              <p:nvPr/>
            </p:nvSpPr>
            <p:spPr bwMode="auto">
              <a:xfrm>
                <a:off x="3639959" y="36250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0" name="Oval 3299">
                <a:extLst>
                  <a:ext uri="{FF2B5EF4-FFF2-40B4-BE49-F238E27FC236}">
                    <a16:creationId xmlns:a16="http://schemas.microsoft.com/office/drawing/2014/main" id="{7D42D2A0-5E86-0944-BDDC-4FDE19246CEB}"/>
                  </a:ext>
                </a:extLst>
              </p:cNvPr>
              <p:cNvSpPr>
                <a:spLocks noChangeArrowheads="1"/>
              </p:cNvSpPr>
              <p:nvPr/>
            </p:nvSpPr>
            <p:spPr bwMode="auto">
              <a:xfrm>
                <a:off x="3652659" y="3628231"/>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1" name="Oval 3300">
                <a:extLst>
                  <a:ext uri="{FF2B5EF4-FFF2-40B4-BE49-F238E27FC236}">
                    <a16:creationId xmlns:a16="http://schemas.microsoft.com/office/drawing/2014/main" id="{3B2E9DE6-BBB4-FA44-B1D5-02229AE888B5}"/>
                  </a:ext>
                </a:extLst>
              </p:cNvPr>
              <p:cNvSpPr>
                <a:spLocks noChangeArrowheads="1"/>
              </p:cNvSpPr>
              <p:nvPr/>
            </p:nvSpPr>
            <p:spPr bwMode="auto">
              <a:xfrm>
                <a:off x="3649484" y="36377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2" name="Oval 3301">
                <a:extLst>
                  <a:ext uri="{FF2B5EF4-FFF2-40B4-BE49-F238E27FC236}">
                    <a16:creationId xmlns:a16="http://schemas.microsoft.com/office/drawing/2014/main" id="{077BE289-F0CC-3C41-A9A1-5B7A76D48275}"/>
                  </a:ext>
                </a:extLst>
              </p:cNvPr>
              <p:cNvSpPr>
                <a:spLocks noChangeArrowheads="1"/>
              </p:cNvSpPr>
              <p:nvPr/>
            </p:nvSpPr>
            <p:spPr bwMode="auto">
              <a:xfrm>
                <a:off x="3665359" y="36441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3" name="Oval 3302">
                <a:extLst>
                  <a:ext uri="{FF2B5EF4-FFF2-40B4-BE49-F238E27FC236}">
                    <a16:creationId xmlns:a16="http://schemas.microsoft.com/office/drawing/2014/main" id="{DDFFF97A-79AF-D443-92D7-72C4035AECEA}"/>
                  </a:ext>
                </a:extLst>
              </p:cNvPr>
              <p:cNvSpPr>
                <a:spLocks noChangeArrowheads="1"/>
              </p:cNvSpPr>
              <p:nvPr/>
            </p:nvSpPr>
            <p:spPr bwMode="auto">
              <a:xfrm>
                <a:off x="3668534" y="36472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4" name="Oval 3303">
                <a:extLst>
                  <a:ext uri="{FF2B5EF4-FFF2-40B4-BE49-F238E27FC236}">
                    <a16:creationId xmlns:a16="http://schemas.microsoft.com/office/drawing/2014/main" id="{8C471788-4142-C348-B8A5-D0BF0746EF69}"/>
                  </a:ext>
                </a:extLst>
              </p:cNvPr>
              <p:cNvSpPr>
                <a:spLocks noChangeArrowheads="1"/>
              </p:cNvSpPr>
              <p:nvPr/>
            </p:nvSpPr>
            <p:spPr bwMode="auto">
              <a:xfrm>
                <a:off x="3666947" y="36504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5" name="Oval 3304">
                <a:extLst>
                  <a:ext uri="{FF2B5EF4-FFF2-40B4-BE49-F238E27FC236}">
                    <a16:creationId xmlns:a16="http://schemas.microsoft.com/office/drawing/2014/main" id="{56C49533-0BA5-8846-B020-DF92FB10DDDB}"/>
                  </a:ext>
                </a:extLst>
              </p:cNvPr>
              <p:cNvSpPr>
                <a:spLocks noChangeArrowheads="1"/>
              </p:cNvSpPr>
              <p:nvPr/>
            </p:nvSpPr>
            <p:spPr bwMode="auto">
              <a:xfrm>
                <a:off x="3674884"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6" name="Oval 3305">
                <a:extLst>
                  <a:ext uri="{FF2B5EF4-FFF2-40B4-BE49-F238E27FC236}">
                    <a16:creationId xmlns:a16="http://schemas.microsoft.com/office/drawing/2014/main" id="{E26102D1-CB21-984D-A17F-3116DE3AC346}"/>
                  </a:ext>
                </a:extLst>
              </p:cNvPr>
              <p:cNvSpPr>
                <a:spLocks noChangeArrowheads="1"/>
              </p:cNvSpPr>
              <p:nvPr/>
            </p:nvSpPr>
            <p:spPr bwMode="auto">
              <a:xfrm>
                <a:off x="3674884" y="36552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7" name="Oval 3306">
                <a:extLst>
                  <a:ext uri="{FF2B5EF4-FFF2-40B4-BE49-F238E27FC236}">
                    <a16:creationId xmlns:a16="http://schemas.microsoft.com/office/drawing/2014/main" id="{E5A1650A-DE92-0040-81EE-134D4E5A4127}"/>
                  </a:ext>
                </a:extLst>
              </p:cNvPr>
              <p:cNvSpPr>
                <a:spLocks noChangeArrowheads="1"/>
              </p:cNvSpPr>
              <p:nvPr/>
            </p:nvSpPr>
            <p:spPr bwMode="auto">
              <a:xfrm>
                <a:off x="3690759"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8" name="Oval 3307">
                <a:extLst>
                  <a:ext uri="{FF2B5EF4-FFF2-40B4-BE49-F238E27FC236}">
                    <a16:creationId xmlns:a16="http://schemas.microsoft.com/office/drawing/2014/main" id="{F6B35BE6-EF6D-824C-B51F-DEC0B3D2384F}"/>
                  </a:ext>
                </a:extLst>
              </p:cNvPr>
              <p:cNvSpPr>
                <a:spLocks noChangeArrowheads="1"/>
              </p:cNvSpPr>
              <p:nvPr/>
            </p:nvSpPr>
            <p:spPr bwMode="auto">
              <a:xfrm>
                <a:off x="3690759" y="36441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09" name="Oval 3308">
                <a:extLst>
                  <a:ext uri="{FF2B5EF4-FFF2-40B4-BE49-F238E27FC236}">
                    <a16:creationId xmlns:a16="http://schemas.microsoft.com/office/drawing/2014/main" id="{CBF6F3B2-1232-6E4B-97D1-DF3E56484BF1}"/>
                  </a:ext>
                </a:extLst>
              </p:cNvPr>
              <p:cNvSpPr>
                <a:spLocks noChangeArrowheads="1"/>
              </p:cNvSpPr>
              <p:nvPr/>
            </p:nvSpPr>
            <p:spPr bwMode="auto">
              <a:xfrm>
                <a:off x="3682822" y="36409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0" name="Oval 3309">
                <a:extLst>
                  <a:ext uri="{FF2B5EF4-FFF2-40B4-BE49-F238E27FC236}">
                    <a16:creationId xmlns:a16="http://schemas.microsoft.com/office/drawing/2014/main" id="{5792AADB-C80A-F646-B282-D8A0DD5404BC}"/>
                  </a:ext>
                </a:extLst>
              </p:cNvPr>
              <p:cNvSpPr>
                <a:spLocks noChangeArrowheads="1"/>
              </p:cNvSpPr>
              <p:nvPr/>
            </p:nvSpPr>
            <p:spPr bwMode="auto">
              <a:xfrm>
                <a:off x="3681234" y="36377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1" name="Oval 3310">
                <a:extLst>
                  <a:ext uri="{FF2B5EF4-FFF2-40B4-BE49-F238E27FC236}">
                    <a16:creationId xmlns:a16="http://schemas.microsoft.com/office/drawing/2014/main" id="{97B652D7-B0EF-154A-BBB1-D204AA6243D3}"/>
                  </a:ext>
                </a:extLst>
              </p:cNvPr>
              <p:cNvSpPr>
                <a:spLocks noChangeArrowheads="1"/>
              </p:cNvSpPr>
              <p:nvPr/>
            </p:nvSpPr>
            <p:spPr bwMode="auto">
              <a:xfrm>
                <a:off x="3684409" y="36298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2" name="Oval 3311">
                <a:extLst>
                  <a:ext uri="{FF2B5EF4-FFF2-40B4-BE49-F238E27FC236}">
                    <a16:creationId xmlns:a16="http://schemas.microsoft.com/office/drawing/2014/main" id="{B254CF41-0BAF-9443-B7FB-079ABF48122A}"/>
                  </a:ext>
                </a:extLst>
              </p:cNvPr>
              <p:cNvSpPr>
                <a:spLocks noChangeArrowheads="1"/>
              </p:cNvSpPr>
              <p:nvPr/>
            </p:nvSpPr>
            <p:spPr bwMode="auto">
              <a:xfrm>
                <a:off x="3705047" y="36568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3" name="Oval 3312">
                <a:extLst>
                  <a:ext uri="{FF2B5EF4-FFF2-40B4-BE49-F238E27FC236}">
                    <a16:creationId xmlns:a16="http://schemas.microsoft.com/office/drawing/2014/main" id="{4B4E7D92-9287-9842-B850-565C29F01F16}"/>
                  </a:ext>
                </a:extLst>
              </p:cNvPr>
              <p:cNvSpPr>
                <a:spLocks noChangeArrowheads="1"/>
              </p:cNvSpPr>
              <p:nvPr/>
            </p:nvSpPr>
            <p:spPr bwMode="auto">
              <a:xfrm>
                <a:off x="3709809" y="36568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4" name="Oval 3313">
                <a:extLst>
                  <a:ext uri="{FF2B5EF4-FFF2-40B4-BE49-F238E27FC236}">
                    <a16:creationId xmlns:a16="http://schemas.microsoft.com/office/drawing/2014/main" id="{CAF8B538-74A5-1E43-9CC3-32434F57BE26}"/>
                  </a:ext>
                </a:extLst>
              </p:cNvPr>
              <p:cNvSpPr>
                <a:spLocks noChangeArrowheads="1"/>
              </p:cNvSpPr>
              <p:nvPr/>
            </p:nvSpPr>
            <p:spPr bwMode="auto">
              <a:xfrm>
                <a:off x="3706634" y="36599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5" name="Oval 3314">
                <a:extLst>
                  <a:ext uri="{FF2B5EF4-FFF2-40B4-BE49-F238E27FC236}">
                    <a16:creationId xmlns:a16="http://schemas.microsoft.com/office/drawing/2014/main" id="{CFABFF72-F2DB-474C-A3FD-36FF10FBA6AE}"/>
                  </a:ext>
                </a:extLst>
              </p:cNvPr>
              <p:cNvSpPr>
                <a:spLocks noChangeArrowheads="1"/>
              </p:cNvSpPr>
              <p:nvPr/>
            </p:nvSpPr>
            <p:spPr bwMode="auto">
              <a:xfrm>
                <a:off x="3711397" y="36599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6" name="Oval 3315">
                <a:extLst>
                  <a:ext uri="{FF2B5EF4-FFF2-40B4-BE49-F238E27FC236}">
                    <a16:creationId xmlns:a16="http://schemas.microsoft.com/office/drawing/2014/main" id="{3497C9FB-4301-AB4F-88B6-5676CD1ED411}"/>
                  </a:ext>
                </a:extLst>
              </p:cNvPr>
              <p:cNvSpPr>
                <a:spLocks noChangeArrowheads="1"/>
              </p:cNvSpPr>
              <p:nvPr/>
            </p:nvSpPr>
            <p:spPr bwMode="auto">
              <a:xfrm>
                <a:off x="3708222" y="36631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7" name="Oval 3316">
                <a:extLst>
                  <a:ext uri="{FF2B5EF4-FFF2-40B4-BE49-F238E27FC236}">
                    <a16:creationId xmlns:a16="http://schemas.microsoft.com/office/drawing/2014/main" id="{E914A6D6-91A6-7543-B738-88AB5AFA2994}"/>
                  </a:ext>
                </a:extLst>
              </p:cNvPr>
              <p:cNvSpPr>
                <a:spLocks noChangeArrowheads="1"/>
              </p:cNvSpPr>
              <p:nvPr/>
            </p:nvSpPr>
            <p:spPr bwMode="auto">
              <a:xfrm>
                <a:off x="3706634" y="36695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8" name="Oval 3317">
                <a:extLst>
                  <a:ext uri="{FF2B5EF4-FFF2-40B4-BE49-F238E27FC236}">
                    <a16:creationId xmlns:a16="http://schemas.microsoft.com/office/drawing/2014/main" id="{B4880B86-5C8D-DB4C-9B7F-8C3B88544FC3}"/>
                  </a:ext>
                </a:extLst>
              </p:cNvPr>
              <p:cNvSpPr>
                <a:spLocks noChangeArrowheads="1"/>
              </p:cNvSpPr>
              <p:nvPr/>
            </p:nvSpPr>
            <p:spPr bwMode="auto">
              <a:xfrm>
                <a:off x="3701872"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19" name="Oval 3318">
                <a:extLst>
                  <a:ext uri="{FF2B5EF4-FFF2-40B4-BE49-F238E27FC236}">
                    <a16:creationId xmlns:a16="http://schemas.microsoft.com/office/drawing/2014/main" id="{48670105-CA49-C14F-BEE5-A4E8C9039F3F}"/>
                  </a:ext>
                </a:extLst>
              </p:cNvPr>
              <p:cNvSpPr>
                <a:spLocks noChangeArrowheads="1"/>
              </p:cNvSpPr>
              <p:nvPr/>
            </p:nvSpPr>
            <p:spPr bwMode="auto">
              <a:xfrm>
                <a:off x="3706634" y="36726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0" name="Oval 3319">
                <a:extLst>
                  <a:ext uri="{FF2B5EF4-FFF2-40B4-BE49-F238E27FC236}">
                    <a16:creationId xmlns:a16="http://schemas.microsoft.com/office/drawing/2014/main" id="{F70BD2FA-E34F-1046-ADF5-1656A756BE5C}"/>
                  </a:ext>
                </a:extLst>
              </p:cNvPr>
              <p:cNvSpPr>
                <a:spLocks noChangeArrowheads="1"/>
              </p:cNvSpPr>
              <p:nvPr/>
            </p:nvSpPr>
            <p:spPr bwMode="auto">
              <a:xfrm>
                <a:off x="3711397"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1" name="Oval 3320">
                <a:extLst>
                  <a:ext uri="{FF2B5EF4-FFF2-40B4-BE49-F238E27FC236}">
                    <a16:creationId xmlns:a16="http://schemas.microsoft.com/office/drawing/2014/main" id="{BF224F85-C15F-BD41-A9F4-4B2CCD11262D}"/>
                  </a:ext>
                </a:extLst>
              </p:cNvPr>
              <p:cNvSpPr>
                <a:spLocks noChangeArrowheads="1"/>
              </p:cNvSpPr>
              <p:nvPr/>
            </p:nvSpPr>
            <p:spPr bwMode="auto">
              <a:xfrm>
                <a:off x="3712984"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2" name="Oval 3321">
                <a:extLst>
                  <a:ext uri="{FF2B5EF4-FFF2-40B4-BE49-F238E27FC236}">
                    <a16:creationId xmlns:a16="http://schemas.microsoft.com/office/drawing/2014/main" id="{B6C632E4-9731-BC43-ADC1-D8FDE7717F8D}"/>
                  </a:ext>
                </a:extLst>
              </p:cNvPr>
              <p:cNvSpPr>
                <a:spLocks noChangeArrowheads="1"/>
              </p:cNvSpPr>
              <p:nvPr/>
            </p:nvSpPr>
            <p:spPr bwMode="auto">
              <a:xfrm>
                <a:off x="3709809"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3" name="Oval 3322">
                <a:extLst>
                  <a:ext uri="{FF2B5EF4-FFF2-40B4-BE49-F238E27FC236}">
                    <a16:creationId xmlns:a16="http://schemas.microsoft.com/office/drawing/2014/main" id="{7FDB16CD-8082-3C44-A80F-5D954AC4C831}"/>
                  </a:ext>
                </a:extLst>
              </p:cNvPr>
              <p:cNvSpPr>
                <a:spLocks noChangeArrowheads="1"/>
              </p:cNvSpPr>
              <p:nvPr/>
            </p:nvSpPr>
            <p:spPr bwMode="auto">
              <a:xfrm>
                <a:off x="3711397" y="36679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4" name="Oval 3323">
                <a:extLst>
                  <a:ext uri="{FF2B5EF4-FFF2-40B4-BE49-F238E27FC236}">
                    <a16:creationId xmlns:a16="http://schemas.microsoft.com/office/drawing/2014/main" id="{7A4B7B1D-A97B-AE4A-8D6B-0BAE9ADC2E5C}"/>
                  </a:ext>
                </a:extLst>
              </p:cNvPr>
              <p:cNvSpPr>
                <a:spLocks noChangeArrowheads="1"/>
              </p:cNvSpPr>
              <p:nvPr/>
            </p:nvSpPr>
            <p:spPr bwMode="auto">
              <a:xfrm>
                <a:off x="3714572" y="36679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5" name="Oval 3324">
                <a:extLst>
                  <a:ext uri="{FF2B5EF4-FFF2-40B4-BE49-F238E27FC236}">
                    <a16:creationId xmlns:a16="http://schemas.microsoft.com/office/drawing/2014/main" id="{12350F8D-A141-874E-899E-A22087222C28}"/>
                  </a:ext>
                </a:extLst>
              </p:cNvPr>
              <p:cNvSpPr>
                <a:spLocks noChangeArrowheads="1"/>
              </p:cNvSpPr>
              <p:nvPr/>
            </p:nvSpPr>
            <p:spPr bwMode="auto">
              <a:xfrm>
                <a:off x="3720922" y="36647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6" name="Oval 3325">
                <a:extLst>
                  <a:ext uri="{FF2B5EF4-FFF2-40B4-BE49-F238E27FC236}">
                    <a16:creationId xmlns:a16="http://schemas.microsoft.com/office/drawing/2014/main" id="{7FF21848-C247-F144-8030-69E457425A49}"/>
                  </a:ext>
                </a:extLst>
              </p:cNvPr>
              <p:cNvSpPr>
                <a:spLocks noChangeArrowheads="1"/>
              </p:cNvSpPr>
              <p:nvPr/>
            </p:nvSpPr>
            <p:spPr bwMode="auto">
              <a:xfrm>
                <a:off x="3717747" y="3663156"/>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7" name="Oval 3326">
                <a:extLst>
                  <a:ext uri="{FF2B5EF4-FFF2-40B4-BE49-F238E27FC236}">
                    <a16:creationId xmlns:a16="http://schemas.microsoft.com/office/drawing/2014/main" id="{AE5F403B-FD88-B943-B91F-46E9329903D6}"/>
                  </a:ext>
                </a:extLst>
              </p:cNvPr>
              <p:cNvSpPr>
                <a:spLocks noChangeArrowheads="1"/>
              </p:cNvSpPr>
              <p:nvPr/>
            </p:nvSpPr>
            <p:spPr bwMode="auto">
              <a:xfrm>
                <a:off x="3717747" y="366633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8" name="Oval 3327">
                <a:extLst>
                  <a:ext uri="{FF2B5EF4-FFF2-40B4-BE49-F238E27FC236}">
                    <a16:creationId xmlns:a16="http://schemas.microsoft.com/office/drawing/2014/main" id="{33C137E1-5F6A-D641-96DA-0A7CA2DFA0C1}"/>
                  </a:ext>
                </a:extLst>
              </p:cNvPr>
              <p:cNvSpPr>
                <a:spLocks noChangeArrowheads="1"/>
              </p:cNvSpPr>
              <p:nvPr/>
            </p:nvSpPr>
            <p:spPr bwMode="auto">
              <a:xfrm>
                <a:off x="3720922"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29" name="Oval 3328">
                <a:extLst>
                  <a:ext uri="{FF2B5EF4-FFF2-40B4-BE49-F238E27FC236}">
                    <a16:creationId xmlns:a16="http://schemas.microsoft.com/office/drawing/2014/main" id="{7928B7C8-E218-5548-A4DC-6661396AE45C}"/>
                  </a:ext>
                </a:extLst>
              </p:cNvPr>
              <p:cNvSpPr>
                <a:spLocks noChangeArrowheads="1"/>
              </p:cNvSpPr>
              <p:nvPr/>
            </p:nvSpPr>
            <p:spPr bwMode="auto">
              <a:xfrm>
                <a:off x="3717747" y="36758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0" name="Oval 3329">
                <a:extLst>
                  <a:ext uri="{FF2B5EF4-FFF2-40B4-BE49-F238E27FC236}">
                    <a16:creationId xmlns:a16="http://schemas.microsoft.com/office/drawing/2014/main" id="{5463E655-511E-6242-A05A-1A9CAD2F109B}"/>
                  </a:ext>
                </a:extLst>
              </p:cNvPr>
              <p:cNvSpPr>
                <a:spLocks noChangeArrowheads="1"/>
              </p:cNvSpPr>
              <p:nvPr/>
            </p:nvSpPr>
            <p:spPr bwMode="auto">
              <a:xfrm>
                <a:off x="3720922"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1" name="Oval 3330">
                <a:extLst>
                  <a:ext uri="{FF2B5EF4-FFF2-40B4-BE49-F238E27FC236}">
                    <a16:creationId xmlns:a16="http://schemas.microsoft.com/office/drawing/2014/main" id="{F69AE3AD-1193-F746-95A1-096769A90500}"/>
                  </a:ext>
                </a:extLst>
              </p:cNvPr>
              <p:cNvSpPr>
                <a:spLocks noChangeArrowheads="1"/>
              </p:cNvSpPr>
              <p:nvPr/>
            </p:nvSpPr>
            <p:spPr bwMode="auto">
              <a:xfrm>
                <a:off x="3722509" y="36758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2" name="Oval 3331">
                <a:extLst>
                  <a:ext uri="{FF2B5EF4-FFF2-40B4-BE49-F238E27FC236}">
                    <a16:creationId xmlns:a16="http://schemas.microsoft.com/office/drawing/2014/main" id="{CA76B8AC-4B27-2345-AD85-675E4F926B2E}"/>
                  </a:ext>
                </a:extLst>
              </p:cNvPr>
              <p:cNvSpPr>
                <a:spLocks noChangeArrowheads="1"/>
              </p:cNvSpPr>
              <p:nvPr/>
            </p:nvSpPr>
            <p:spPr bwMode="auto">
              <a:xfrm>
                <a:off x="3720922" y="36822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3" name="Oval 3332">
                <a:extLst>
                  <a:ext uri="{FF2B5EF4-FFF2-40B4-BE49-F238E27FC236}">
                    <a16:creationId xmlns:a16="http://schemas.microsoft.com/office/drawing/2014/main" id="{E90DE4C4-CD13-7B4A-B2EE-8B3D64316A65}"/>
                  </a:ext>
                </a:extLst>
              </p:cNvPr>
              <p:cNvSpPr>
                <a:spLocks noChangeArrowheads="1"/>
              </p:cNvSpPr>
              <p:nvPr/>
            </p:nvSpPr>
            <p:spPr bwMode="auto">
              <a:xfrm>
                <a:off x="3712984" y="36822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4" name="Oval 3333">
                <a:extLst>
                  <a:ext uri="{FF2B5EF4-FFF2-40B4-BE49-F238E27FC236}">
                    <a16:creationId xmlns:a16="http://schemas.microsoft.com/office/drawing/2014/main" id="{7C48DA0E-8340-B247-9F85-BA42D6E41D42}"/>
                  </a:ext>
                </a:extLst>
              </p:cNvPr>
              <p:cNvSpPr>
                <a:spLocks noChangeArrowheads="1"/>
              </p:cNvSpPr>
              <p:nvPr/>
            </p:nvSpPr>
            <p:spPr bwMode="auto">
              <a:xfrm>
                <a:off x="3712984" y="36758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5" name="Oval 3334">
                <a:extLst>
                  <a:ext uri="{FF2B5EF4-FFF2-40B4-BE49-F238E27FC236}">
                    <a16:creationId xmlns:a16="http://schemas.microsoft.com/office/drawing/2014/main" id="{B3A36A06-6220-F74A-8F43-4FF5786193EC}"/>
                  </a:ext>
                </a:extLst>
              </p:cNvPr>
              <p:cNvSpPr>
                <a:spLocks noChangeArrowheads="1"/>
              </p:cNvSpPr>
              <p:nvPr/>
            </p:nvSpPr>
            <p:spPr bwMode="auto">
              <a:xfrm>
                <a:off x="3697109" y="36726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6" name="Oval 3335">
                <a:extLst>
                  <a:ext uri="{FF2B5EF4-FFF2-40B4-BE49-F238E27FC236}">
                    <a16:creationId xmlns:a16="http://schemas.microsoft.com/office/drawing/2014/main" id="{0BF5196C-E380-784B-B584-839F24D613B9}"/>
                  </a:ext>
                </a:extLst>
              </p:cNvPr>
              <p:cNvSpPr>
                <a:spLocks noChangeArrowheads="1"/>
              </p:cNvSpPr>
              <p:nvPr/>
            </p:nvSpPr>
            <p:spPr bwMode="auto">
              <a:xfrm>
                <a:off x="3693934"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7" name="Oval 3336">
                <a:extLst>
                  <a:ext uri="{FF2B5EF4-FFF2-40B4-BE49-F238E27FC236}">
                    <a16:creationId xmlns:a16="http://schemas.microsoft.com/office/drawing/2014/main" id="{9AD2E6A0-F8AC-354A-9981-35C1532AAEC6}"/>
                  </a:ext>
                </a:extLst>
              </p:cNvPr>
              <p:cNvSpPr>
                <a:spLocks noChangeArrowheads="1"/>
              </p:cNvSpPr>
              <p:nvPr/>
            </p:nvSpPr>
            <p:spPr bwMode="auto">
              <a:xfrm>
                <a:off x="3693934" y="36631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8" name="Oval 3337">
                <a:extLst>
                  <a:ext uri="{FF2B5EF4-FFF2-40B4-BE49-F238E27FC236}">
                    <a16:creationId xmlns:a16="http://schemas.microsoft.com/office/drawing/2014/main" id="{21F4B6C8-39A3-7D42-8376-DA61C606382E}"/>
                  </a:ext>
                </a:extLst>
              </p:cNvPr>
              <p:cNvSpPr>
                <a:spLocks noChangeArrowheads="1"/>
              </p:cNvSpPr>
              <p:nvPr/>
            </p:nvSpPr>
            <p:spPr bwMode="auto">
              <a:xfrm>
                <a:off x="3722509" y="36552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39" name="Oval 3338">
                <a:extLst>
                  <a:ext uri="{FF2B5EF4-FFF2-40B4-BE49-F238E27FC236}">
                    <a16:creationId xmlns:a16="http://schemas.microsoft.com/office/drawing/2014/main" id="{C3608F2A-6CE1-4B41-86F9-8038BEC08268}"/>
                  </a:ext>
                </a:extLst>
              </p:cNvPr>
              <p:cNvSpPr>
                <a:spLocks noChangeArrowheads="1"/>
              </p:cNvSpPr>
              <p:nvPr/>
            </p:nvSpPr>
            <p:spPr bwMode="auto">
              <a:xfrm>
                <a:off x="3725684"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0" name="Oval 3339">
                <a:extLst>
                  <a:ext uri="{FF2B5EF4-FFF2-40B4-BE49-F238E27FC236}">
                    <a16:creationId xmlns:a16="http://schemas.microsoft.com/office/drawing/2014/main" id="{39D1518E-1586-564C-A059-24F94ECF26B1}"/>
                  </a:ext>
                </a:extLst>
              </p:cNvPr>
              <p:cNvSpPr>
                <a:spLocks noChangeArrowheads="1"/>
              </p:cNvSpPr>
              <p:nvPr/>
            </p:nvSpPr>
            <p:spPr bwMode="auto">
              <a:xfrm>
                <a:off x="3733622" y="36536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1" name="Oval 3340">
                <a:extLst>
                  <a:ext uri="{FF2B5EF4-FFF2-40B4-BE49-F238E27FC236}">
                    <a16:creationId xmlns:a16="http://schemas.microsoft.com/office/drawing/2014/main" id="{F2035D5B-6939-E244-B2AB-C489C01C97B2}"/>
                  </a:ext>
                </a:extLst>
              </p:cNvPr>
              <p:cNvSpPr>
                <a:spLocks noChangeArrowheads="1"/>
              </p:cNvSpPr>
              <p:nvPr/>
            </p:nvSpPr>
            <p:spPr bwMode="auto">
              <a:xfrm>
                <a:off x="3733622"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2" name="Oval 3341">
                <a:extLst>
                  <a:ext uri="{FF2B5EF4-FFF2-40B4-BE49-F238E27FC236}">
                    <a16:creationId xmlns:a16="http://schemas.microsoft.com/office/drawing/2014/main" id="{B0DFE1DF-0C2D-0A40-B77B-B110B5850B2F}"/>
                  </a:ext>
                </a:extLst>
              </p:cNvPr>
              <p:cNvSpPr>
                <a:spLocks noChangeArrowheads="1"/>
              </p:cNvSpPr>
              <p:nvPr/>
            </p:nvSpPr>
            <p:spPr bwMode="auto">
              <a:xfrm>
                <a:off x="3735209" y="36472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3" name="Oval 3342">
                <a:extLst>
                  <a:ext uri="{FF2B5EF4-FFF2-40B4-BE49-F238E27FC236}">
                    <a16:creationId xmlns:a16="http://schemas.microsoft.com/office/drawing/2014/main" id="{7C3A68B7-6F18-7543-8ADF-D1A9402C5A25}"/>
                  </a:ext>
                </a:extLst>
              </p:cNvPr>
              <p:cNvSpPr>
                <a:spLocks noChangeArrowheads="1"/>
              </p:cNvSpPr>
              <p:nvPr/>
            </p:nvSpPr>
            <p:spPr bwMode="auto">
              <a:xfrm>
                <a:off x="3741559" y="36488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4" name="Oval 3343">
                <a:extLst>
                  <a:ext uri="{FF2B5EF4-FFF2-40B4-BE49-F238E27FC236}">
                    <a16:creationId xmlns:a16="http://schemas.microsoft.com/office/drawing/2014/main" id="{C7F37098-C4A5-6748-A146-0A8C3185B3F4}"/>
                  </a:ext>
                </a:extLst>
              </p:cNvPr>
              <p:cNvSpPr>
                <a:spLocks noChangeArrowheads="1"/>
              </p:cNvSpPr>
              <p:nvPr/>
            </p:nvSpPr>
            <p:spPr bwMode="auto">
              <a:xfrm>
                <a:off x="3738384" y="3658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5" name="Oval 3344">
                <a:extLst>
                  <a:ext uri="{FF2B5EF4-FFF2-40B4-BE49-F238E27FC236}">
                    <a16:creationId xmlns:a16="http://schemas.microsoft.com/office/drawing/2014/main" id="{3050610C-B7AF-0C4C-BE96-5C4974E40C8B}"/>
                  </a:ext>
                </a:extLst>
              </p:cNvPr>
              <p:cNvSpPr>
                <a:spLocks noChangeArrowheads="1"/>
              </p:cNvSpPr>
              <p:nvPr/>
            </p:nvSpPr>
            <p:spPr bwMode="auto">
              <a:xfrm>
                <a:off x="3733622"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6" name="Oval 3345">
                <a:extLst>
                  <a:ext uri="{FF2B5EF4-FFF2-40B4-BE49-F238E27FC236}">
                    <a16:creationId xmlns:a16="http://schemas.microsoft.com/office/drawing/2014/main" id="{902CDDF7-E851-3342-8B59-5D822F775E30}"/>
                  </a:ext>
                </a:extLst>
              </p:cNvPr>
              <p:cNvSpPr>
                <a:spLocks noChangeArrowheads="1"/>
              </p:cNvSpPr>
              <p:nvPr/>
            </p:nvSpPr>
            <p:spPr bwMode="auto">
              <a:xfrm>
                <a:off x="3739972" y="36631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7" name="Oval 3346">
                <a:extLst>
                  <a:ext uri="{FF2B5EF4-FFF2-40B4-BE49-F238E27FC236}">
                    <a16:creationId xmlns:a16="http://schemas.microsoft.com/office/drawing/2014/main" id="{9557A147-F156-464F-AA49-264E93AB98D0}"/>
                  </a:ext>
                </a:extLst>
              </p:cNvPr>
              <p:cNvSpPr>
                <a:spLocks noChangeArrowheads="1"/>
              </p:cNvSpPr>
              <p:nvPr/>
            </p:nvSpPr>
            <p:spPr bwMode="auto">
              <a:xfrm>
                <a:off x="3741559" y="36599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8" name="Oval 3347">
                <a:extLst>
                  <a:ext uri="{FF2B5EF4-FFF2-40B4-BE49-F238E27FC236}">
                    <a16:creationId xmlns:a16="http://schemas.microsoft.com/office/drawing/2014/main" id="{FB167F38-56A0-C648-B267-E537BB71C9D0}"/>
                  </a:ext>
                </a:extLst>
              </p:cNvPr>
              <p:cNvSpPr>
                <a:spLocks noChangeArrowheads="1"/>
              </p:cNvSpPr>
              <p:nvPr/>
            </p:nvSpPr>
            <p:spPr bwMode="auto">
              <a:xfrm>
                <a:off x="3744734" y="36568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49" name="Oval 3348">
                <a:extLst>
                  <a:ext uri="{FF2B5EF4-FFF2-40B4-BE49-F238E27FC236}">
                    <a16:creationId xmlns:a16="http://schemas.microsoft.com/office/drawing/2014/main" id="{12CDF697-3E4B-974B-B976-9F72DDACBA2F}"/>
                  </a:ext>
                </a:extLst>
              </p:cNvPr>
              <p:cNvSpPr>
                <a:spLocks noChangeArrowheads="1"/>
              </p:cNvSpPr>
              <p:nvPr/>
            </p:nvSpPr>
            <p:spPr bwMode="auto">
              <a:xfrm>
                <a:off x="3749497" y="36568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0" name="Oval 3349">
                <a:extLst>
                  <a:ext uri="{FF2B5EF4-FFF2-40B4-BE49-F238E27FC236}">
                    <a16:creationId xmlns:a16="http://schemas.microsoft.com/office/drawing/2014/main" id="{446561F9-69A7-BB44-9B45-B7836B78C868}"/>
                  </a:ext>
                </a:extLst>
              </p:cNvPr>
              <p:cNvSpPr>
                <a:spLocks noChangeArrowheads="1"/>
              </p:cNvSpPr>
              <p:nvPr/>
            </p:nvSpPr>
            <p:spPr bwMode="auto">
              <a:xfrm>
                <a:off x="3746322"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1" name="Oval 3350">
                <a:extLst>
                  <a:ext uri="{FF2B5EF4-FFF2-40B4-BE49-F238E27FC236}">
                    <a16:creationId xmlns:a16="http://schemas.microsoft.com/office/drawing/2014/main" id="{A96F5879-7141-824E-84E2-BCB728958893}"/>
                  </a:ext>
                </a:extLst>
              </p:cNvPr>
              <p:cNvSpPr>
                <a:spLocks noChangeArrowheads="1"/>
              </p:cNvSpPr>
              <p:nvPr/>
            </p:nvSpPr>
            <p:spPr bwMode="auto">
              <a:xfrm>
                <a:off x="3747909" y="36631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2" name="Oval 3351">
                <a:extLst>
                  <a:ext uri="{FF2B5EF4-FFF2-40B4-BE49-F238E27FC236}">
                    <a16:creationId xmlns:a16="http://schemas.microsoft.com/office/drawing/2014/main" id="{DEF576C5-9867-0A47-AF5D-F09770003E44}"/>
                  </a:ext>
                </a:extLst>
              </p:cNvPr>
              <p:cNvSpPr>
                <a:spLocks noChangeArrowheads="1"/>
              </p:cNvSpPr>
              <p:nvPr/>
            </p:nvSpPr>
            <p:spPr bwMode="auto">
              <a:xfrm>
                <a:off x="3751084" y="366633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3" name="Oval 3352">
                <a:extLst>
                  <a:ext uri="{FF2B5EF4-FFF2-40B4-BE49-F238E27FC236}">
                    <a16:creationId xmlns:a16="http://schemas.microsoft.com/office/drawing/2014/main" id="{22CB1909-70F4-674E-830F-54D66C5638E6}"/>
                  </a:ext>
                </a:extLst>
              </p:cNvPr>
              <p:cNvSpPr>
                <a:spLocks noChangeArrowheads="1"/>
              </p:cNvSpPr>
              <p:nvPr/>
            </p:nvSpPr>
            <p:spPr bwMode="auto">
              <a:xfrm>
                <a:off x="3757434" y="36599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4" name="Oval 3353">
                <a:extLst>
                  <a:ext uri="{FF2B5EF4-FFF2-40B4-BE49-F238E27FC236}">
                    <a16:creationId xmlns:a16="http://schemas.microsoft.com/office/drawing/2014/main" id="{362A9357-220D-FA49-BCAC-9EF26077C7FA}"/>
                  </a:ext>
                </a:extLst>
              </p:cNvPr>
              <p:cNvSpPr>
                <a:spLocks noChangeArrowheads="1"/>
              </p:cNvSpPr>
              <p:nvPr/>
            </p:nvSpPr>
            <p:spPr bwMode="auto">
              <a:xfrm>
                <a:off x="3759022" y="366633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5" name="Oval 3354">
                <a:extLst>
                  <a:ext uri="{FF2B5EF4-FFF2-40B4-BE49-F238E27FC236}">
                    <a16:creationId xmlns:a16="http://schemas.microsoft.com/office/drawing/2014/main" id="{B8D3FF6B-DBA0-F040-AD69-A6BAA96917E6}"/>
                  </a:ext>
                </a:extLst>
              </p:cNvPr>
              <p:cNvSpPr>
                <a:spLocks noChangeArrowheads="1"/>
              </p:cNvSpPr>
              <p:nvPr/>
            </p:nvSpPr>
            <p:spPr bwMode="auto">
              <a:xfrm>
                <a:off x="3763785" y="36679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6" name="Oval 3355">
                <a:extLst>
                  <a:ext uri="{FF2B5EF4-FFF2-40B4-BE49-F238E27FC236}">
                    <a16:creationId xmlns:a16="http://schemas.microsoft.com/office/drawing/2014/main" id="{68F3C937-DD7F-8C45-8DFB-91999C236D2C}"/>
                  </a:ext>
                </a:extLst>
              </p:cNvPr>
              <p:cNvSpPr>
                <a:spLocks noChangeArrowheads="1"/>
              </p:cNvSpPr>
              <p:nvPr/>
            </p:nvSpPr>
            <p:spPr bwMode="auto">
              <a:xfrm>
                <a:off x="3754260"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7" name="Oval 3356">
                <a:extLst>
                  <a:ext uri="{FF2B5EF4-FFF2-40B4-BE49-F238E27FC236}">
                    <a16:creationId xmlns:a16="http://schemas.microsoft.com/office/drawing/2014/main" id="{B6E0E6E9-64E7-CD44-9C18-4FCEE6ACCBDB}"/>
                  </a:ext>
                </a:extLst>
              </p:cNvPr>
              <p:cNvSpPr>
                <a:spLocks noChangeArrowheads="1"/>
              </p:cNvSpPr>
              <p:nvPr/>
            </p:nvSpPr>
            <p:spPr bwMode="auto">
              <a:xfrm>
                <a:off x="3757435" y="36726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8" name="Oval 3357">
                <a:extLst>
                  <a:ext uri="{FF2B5EF4-FFF2-40B4-BE49-F238E27FC236}">
                    <a16:creationId xmlns:a16="http://schemas.microsoft.com/office/drawing/2014/main" id="{2B5E6EC9-8048-1548-9EE5-BF36EE3C0C72}"/>
                  </a:ext>
                </a:extLst>
              </p:cNvPr>
              <p:cNvSpPr>
                <a:spLocks noChangeArrowheads="1"/>
              </p:cNvSpPr>
              <p:nvPr/>
            </p:nvSpPr>
            <p:spPr bwMode="auto">
              <a:xfrm>
                <a:off x="3762197"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59" name="Oval 3358">
                <a:extLst>
                  <a:ext uri="{FF2B5EF4-FFF2-40B4-BE49-F238E27FC236}">
                    <a16:creationId xmlns:a16="http://schemas.microsoft.com/office/drawing/2014/main" id="{EA5D05FD-C3AA-7C4B-928C-34BA23871DD7}"/>
                  </a:ext>
                </a:extLst>
              </p:cNvPr>
              <p:cNvSpPr>
                <a:spLocks noChangeArrowheads="1"/>
              </p:cNvSpPr>
              <p:nvPr/>
            </p:nvSpPr>
            <p:spPr bwMode="auto">
              <a:xfrm>
                <a:off x="3762197"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0" name="Oval 3359">
                <a:extLst>
                  <a:ext uri="{FF2B5EF4-FFF2-40B4-BE49-F238E27FC236}">
                    <a16:creationId xmlns:a16="http://schemas.microsoft.com/office/drawing/2014/main" id="{D6F8E67D-54E5-694A-8E5A-6F29A4216BF8}"/>
                  </a:ext>
                </a:extLst>
              </p:cNvPr>
              <p:cNvSpPr>
                <a:spLocks noChangeArrowheads="1"/>
              </p:cNvSpPr>
              <p:nvPr/>
            </p:nvSpPr>
            <p:spPr bwMode="auto">
              <a:xfrm>
                <a:off x="3762197" y="36853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1" name="Oval 3360">
                <a:extLst>
                  <a:ext uri="{FF2B5EF4-FFF2-40B4-BE49-F238E27FC236}">
                    <a16:creationId xmlns:a16="http://schemas.microsoft.com/office/drawing/2014/main" id="{A4515985-6920-2449-B434-9D4C3AA7B409}"/>
                  </a:ext>
                </a:extLst>
              </p:cNvPr>
              <p:cNvSpPr>
                <a:spLocks noChangeArrowheads="1"/>
              </p:cNvSpPr>
              <p:nvPr/>
            </p:nvSpPr>
            <p:spPr bwMode="auto">
              <a:xfrm>
                <a:off x="3770135" y="36885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2" name="Oval 3361">
                <a:extLst>
                  <a:ext uri="{FF2B5EF4-FFF2-40B4-BE49-F238E27FC236}">
                    <a16:creationId xmlns:a16="http://schemas.microsoft.com/office/drawing/2014/main" id="{AF82CDF8-EA84-BB44-B3ED-D8D586D76611}"/>
                  </a:ext>
                </a:extLst>
              </p:cNvPr>
              <p:cNvSpPr>
                <a:spLocks noChangeArrowheads="1"/>
              </p:cNvSpPr>
              <p:nvPr/>
            </p:nvSpPr>
            <p:spPr bwMode="auto">
              <a:xfrm>
                <a:off x="3755847" y="36790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3" name="Oval 3362">
                <a:extLst>
                  <a:ext uri="{FF2B5EF4-FFF2-40B4-BE49-F238E27FC236}">
                    <a16:creationId xmlns:a16="http://schemas.microsoft.com/office/drawing/2014/main" id="{DB3132AE-F940-D84C-A60A-1CC512DAF01A}"/>
                  </a:ext>
                </a:extLst>
              </p:cNvPr>
              <p:cNvSpPr>
                <a:spLocks noChangeArrowheads="1"/>
              </p:cNvSpPr>
              <p:nvPr/>
            </p:nvSpPr>
            <p:spPr bwMode="auto">
              <a:xfrm>
                <a:off x="3751085" y="36822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4" name="Oval 3363">
                <a:extLst>
                  <a:ext uri="{FF2B5EF4-FFF2-40B4-BE49-F238E27FC236}">
                    <a16:creationId xmlns:a16="http://schemas.microsoft.com/office/drawing/2014/main" id="{5832A8E0-40ED-CA4B-9EC3-4FB75BD6EFED}"/>
                  </a:ext>
                </a:extLst>
              </p:cNvPr>
              <p:cNvSpPr>
                <a:spLocks noChangeArrowheads="1"/>
              </p:cNvSpPr>
              <p:nvPr/>
            </p:nvSpPr>
            <p:spPr bwMode="auto">
              <a:xfrm>
                <a:off x="3747910" y="36869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5" name="Oval 3364">
                <a:extLst>
                  <a:ext uri="{FF2B5EF4-FFF2-40B4-BE49-F238E27FC236}">
                    <a16:creationId xmlns:a16="http://schemas.microsoft.com/office/drawing/2014/main" id="{8CF7002C-BF40-FF4D-B682-B4074B999389}"/>
                  </a:ext>
                </a:extLst>
              </p:cNvPr>
              <p:cNvSpPr>
                <a:spLocks noChangeArrowheads="1"/>
              </p:cNvSpPr>
              <p:nvPr/>
            </p:nvSpPr>
            <p:spPr bwMode="auto">
              <a:xfrm>
                <a:off x="3744735"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6" name="Oval 3365">
                <a:extLst>
                  <a:ext uri="{FF2B5EF4-FFF2-40B4-BE49-F238E27FC236}">
                    <a16:creationId xmlns:a16="http://schemas.microsoft.com/office/drawing/2014/main" id="{B60E071C-90FC-864A-BDB3-7EC964D84D93}"/>
                  </a:ext>
                </a:extLst>
              </p:cNvPr>
              <p:cNvSpPr>
                <a:spLocks noChangeArrowheads="1"/>
              </p:cNvSpPr>
              <p:nvPr/>
            </p:nvSpPr>
            <p:spPr bwMode="auto">
              <a:xfrm>
                <a:off x="3741560"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7" name="Oval 3366">
                <a:extLst>
                  <a:ext uri="{FF2B5EF4-FFF2-40B4-BE49-F238E27FC236}">
                    <a16:creationId xmlns:a16="http://schemas.microsoft.com/office/drawing/2014/main" id="{E26F6F6A-44CA-6540-B5FE-F0C0AEE4BBC2}"/>
                  </a:ext>
                </a:extLst>
              </p:cNvPr>
              <p:cNvSpPr>
                <a:spLocks noChangeArrowheads="1"/>
              </p:cNvSpPr>
              <p:nvPr/>
            </p:nvSpPr>
            <p:spPr bwMode="auto">
              <a:xfrm>
                <a:off x="3739972"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8" name="Oval 3367">
                <a:extLst>
                  <a:ext uri="{FF2B5EF4-FFF2-40B4-BE49-F238E27FC236}">
                    <a16:creationId xmlns:a16="http://schemas.microsoft.com/office/drawing/2014/main" id="{8567AB8D-D75D-5F4D-B13F-8B1D07E2C399}"/>
                  </a:ext>
                </a:extLst>
              </p:cNvPr>
              <p:cNvSpPr>
                <a:spLocks noChangeArrowheads="1"/>
              </p:cNvSpPr>
              <p:nvPr/>
            </p:nvSpPr>
            <p:spPr bwMode="auto">
              <a:xfrm>
                <a:off x="3733622"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69" name="Oval 3368">
                <a:extLst>
                  <a:ext uri="{FF2B5EF4-FFF2-40B4-BE49-F238E27FC236}">
                    <a16:creationId xmlns:a16="http://schemas.microsoft.com/office/drawing/2014/main" id="{A2F9C0EF-F047-D94B-8E18-1281389180D4}"/>
                  </a:ext>
                </a:extLst>
              </p:cNvPr>
              <p:cNvSpPr>
                <a:spLocks noChangeArrowheads="1"/>
              </p:cNvSpPr>
              <p:nvPr/>
            </p:nvSpPr>
            <p:spPr bwMode="auto">
              <a:xfrm>
                <a:off x="3728860"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0" name="Oval 3369">
                <a:extLst>
                  <a:ext uri="{FF2B5EF4-FFF2-40B4-BE49-F238E27FC236}">
                    <a16:creationId xmlns:a16="http://schemas.microsoft.com/office/drawing/2014/main" id="{2CBF727B-F852-2A40-81CA-989449277D22}"/>
                  </a:ext>
                </a:extLst>
              </p:cNvPr>
              <p:cNvSpPr>
                <a:spLocks noChangeArrowheads="1"/>
              </p:cNvSpPr>
              <p:nvPr/>
            </p:nvSpPr>
            <p:spPr bwMode="auto">
              <a:xfrm>
                <a:off x="3730447" y="36758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1" name="Oval 3370">
                <a:extLst>
                  <a:ext uri="{FF2B5EF4-FFF2-40B4-BE49-F238E27FC236}">
                    <a16:creationId xmlns:a16="http://schemas.microsoft.com/office/drawing/2014/main" id="{E8692352-1E3A-C140-B04F-0AE50E017C22}"/>
                  </a:ext>
                </a:extLst>
              </p:cNvPr>
              <p:cNvSpPr>
                <a:spLocks noChangeArrowheads="1"/>
              </p:cNvSpPr>
              <p:nvPr/>
            </p:nvSpPr>
            <p:spPr bwMode="auto">
              <a:xfrm>
                <a:off x="3733622" y="36758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2" name="Oval 3371">
                <a:extLst>
                  <a:ext uri="{FF2B5EF4-FFF2-40B4-BE49-F238E27FC236}">
                    <a16:creationId xmlns:a16="http://schemas.microsoft.com/office/drawing/2014/main" id="{BE9FEDF0-620A-EF4A-896E-74BD48089B97}"/>
                  </a:ext>
                </a:extLst>
              </p:cNvPr>
              <p:cNvSpPr>
                <a:spLocks noChangeArrowheads="1"/>
              </p:cNvSpPr>
              <p:nvPr/>
            </p:nvSpPr>
            <p:spPr bwMode="auto">
              <a:xfrm>
                <a:off x="3732035"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3" name="Oval 3372">
                <a:extLst>
                  <a:ext uri="{FF2B5EF4-FFF2-40B4-BE49-F238E27FC236}">
                    <a16:creationId xmlns:a16="http://schemas.microsoft.com/office/drawing/2014/main" id="{3B86B688-8748-E845-8FAB-14A42B591D36}"/>
                  </a:ext>
                </a:extLst>
              </p:cNvPr>
              <p:cNvSpPr>
                <a:spLocks noChangeArrowheads="1"/>
              </p:cNvSpPr>
              <p:nvPr/>
            </p:nvSpPr>
            <p:spPr bwMode="auto">
              <a:xfrm>
                <a:off x="3733622" y="36679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4" name="Oval 3373">
                <a:extLst>
                  <a:ext uri="{FF2B5EF4-FFF2-40B4-BE49-F238E27FC236}">
                    <a16:creationId xmlns:a16="http://schemas.microsoft.com/office/drawing/2014/main" id="{43E3364A-8F67-874B-A439-184CD31117E9}"/>
                  </a:ext>
                </a:extLst>
              </p:cNvPr>
              <p:cNvSpPr>
                <a:spLocks noChangeArrowheads="1"/>
              </p:cNvSpPr>
              <p:nvPr/>
            </p:nvSpPr>
            <p:spPr bwMode="auto">
              <a:xfrm>
                <a:off x="3727272" y="36679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5" name="Oval 3374">
                <a:extLst>
                  <a:ext uri="{FF2B5EF4-FFF2-40B4-BE49-F238E27FC236}">
                    <a16:creationId xmlns:a16="http://schemas.microsoft.com/office/drawing/2014/main" id="{35A3F2E9-7590-6D47-8F9E-4526778BE9EB}"/>
                  </a:ext>
                </a:extLst>
              </p:cNvPr>
              <p:cNvSpPr>
                <a:spLocks noChangeArrowheads="1"/>
              </p:cNvSpPr>
              <p:nvPr/>
            </p:nvSpPr>
            <p:spPr bwMode="auto">
              <a:xfrm>
                <a:off x="3711397" y="36853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6" name="Oval 3375">
                <a:extLst>
                  <a:ext uri="{FF2B5EF4-FFF2-40B4-BE49-F238E27FC236}">
                    <a16:creationId xmlns:a16="http://schemas.microsoft.com/office/drawing/2014/main" id="{3C4887EA-0A35-E740-B580-1E70F5A83209}"/>
                  </a:ext>
                </a:extLst>
              </p:cNvPr>
              <p:cNvSpPr>
                <a:spLocks noChangeArrowheads="1"/>
              </p:cNvSpPr>
              <p:nvPr/>
            </p:nvSpPr>
            <p:spPr bwMode="auto">
              <a:xfrm>
                <a:off x="3692347"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7" name="Oval 3376">
                <a:extLst>
                  <a:ext uri="{FF2B5EF4-FFF2-40B4-BE49-F238E27FC236}">
                    <a16:creationId xmlns:a16="http://schemas.microsoft.com/office/drawing/2014/main" id="{0182137D-3E91-FB4F-9687-830FA88EEAF5}"/>
                  </a:ext>
                </a:extLst>
              </p:cNvPr>
              <p:cNvSpPr>
                <a:spLocks noChangeArrowheads="1"/>
              </p:cNvSpPr>
              <p:nvPr/>
            </p:nvSpPr>
            <p:spPr bwMode="auto">
              <a:xfrm>
                <a:off x="3720922"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8" name="Oval 3377">
                <a:extLst>
                  <a:ext uri="{FF2B5EF4-FFF2-40B4-BE49-F238E27FC236}">
                    <a16:creationId xmlns:a16="http://schemas.microsoft.com/office/drawing/2014/main" id="{D99BE61D-F0A4-BB42-B9CF-1AF1CA129377}"/>
                  </a:ext>
                </a:extLst>
              </p:cNvPr>
              <p:cNvSpPr>
                <a:spLocks noChangeArrowheads="1"/>
              </p:cNvSpPr>
              <p:nvPr/>
            </p:nvSpPr>
            <p:spPr bwMode="auto">
              <a:xfrm>
                <a:off x="3724097" y="36949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79" name="Oval 3378">
                <a:extLst>
                  <a:ext uri="{FF2B5EF4-FFF2-40B4-BE49-F238E27FC236}">
                    <a16:creationId xmlns:a16="http://schemas.microsoft.com/office/drawing/2014/main" id="{17F2A50D-DF8C-134E-A02A-CD5C5B6D8BBA}"/>
                  </a:ext>
                </a:extLst>
              </p:cNvPr>
              <p:cNvSpPr>
                <a:spLocks noChangeArrowheads="1"/>
              </p:cNvSpPr>
              <p:nvPr/>
            </p:nvSpPr>
            <p:spPr bwMode="auto">
              <a:xfrm>
                <a:off x="3716160"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0" name="Oval 3379">
                <a:extLst>
                  <a:ext uri="{FF2B5EF4-FFF2-40B4-BE49-F238E27FC236}">
                    <a16:creationId xmlns:a16="http://schemas.microsoft.com/office/drawing/2014/main" id="{085437C9-C136-AB42-AD66-3AD29D52C925}"/>
                  </a:ext>
                </a:extLst>
              </p:cNvPr>
              <p:cNvSpPr>
                <a:spLocks noChangeArrowheads="1"/>
              </p:cNvSpPr>
              <p:nvPr/>
            </p:nvSpPr>
            <p:spPr bwMode="auto">
              <a:xfrm>
                <a:off x="3719335" y="36901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1" name="Oval 3380">
                <a:extLst>
                  <a:ext uri="{FF2B5EF4-FFF2-40B4-BE49-F238E27FC236}">
                    <a16:creationId xmlns:a16="http://schemas.microsoft.com/office/drawing/2014/main" id="{F20485FF-F490-B843-9CCF-74842536E734}"/>
                  </a:ext>
                </a:extLst>
              </p:cNvPr>
              <p:cNvSpPr>
                <a:spLocks noChangeArrowheads="1"/>
              </p:cNvSpPr>
              <p:nvPr/>
            </p:nvSpPr>
            <p:spPr bwMode="auto">
              <a:xfrm>
                <a:off x="3719335" y="36885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2" name="Oval 3381">
                <a:extLst>
                  <a:ext uri="{FF2B5EF4-FFF2-40B4-BE49-F238E27FC236}">
                    <a16:creationId xmlns:a16="http://schemas.microsoft.com/office/drawing/2014/main" id="{3CAA7445-8F4D-1147-8A07-D8445786164C}"/>
                  </a:ext>
                </a:extLst>
              </p:cNvPr>
              <p:cNvSpPr>
                <a:spLocks noChangeArrowheads="1"/>
              </p:cNvSpPr>
              <p:nvPr/>
            </p:nvSpPr>
            <p:spPr bwMode="auto">
              <a:xfrm>
                <a:off x="3724097" y="3688556"/>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3" name="Oval 3382">
                <a:extLst>
                  <a:ext uri="{FF2B5EF4-FFF2-40B4-BE49-F238E27FC236}">
                    <a16:creationId xmlns:a16="http://schemas.microsoft.com/office/drawing/2014/main" id="{8365ECF5-D9A8-6448-ACD0-D4B195B0EFC8}"/>
                  </a:ext>
                </a:extLst>
              </p:cNvPr>
              <p:cNvSpPr>
                <a:spLocks noChangeArrowheads="1"/>
              </p:cNvSpPr>
              <p:nvPr/>
            </p:nvSpPr>
            <p:spPr bwMode="auto">
              <a:xfrm>
                <a:off x="3725685" y="36822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4" name="Oval 3383">
                <a:extLst>
                  <a:ext uri="{FF2B5EF4-FFF2-40B4-BE49-F238E27FC236}">
                    <a16:creationId xmlns:a16="http://schemas.microsoft.com/office/drawing/2014/main" id="{B54FDFD7-8934-074F-B751-D6529B7A536F}"/>
                  </a:ext>
                </a:extLst>
              </p:cNvPr>
              <p:cNvSpPr>
                <a:spLocks noChangeArrowheads="1"/>
              </p:cNvSpPr>
              <p:nvPr/>
            </p:nvSpPr>
            <p:spPr bwMode="auto">
              <a:xfrm>
                <a:off x="3727272" y="36853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5" name="Oval 3384">
                <a:extLst>
                  <a:ext uri="{FF2B5EF4-FFF2-40B4-BE49-F238E27FC236}">
                    <a16:creationId xmlns:a16="http://schemas.microsoft.com/office/drawing/2014/main" id="{C8171D7C-9E95-6C46-9616-1C3AF5807957}"/>
                  </a:ext>
                </a:extLst>
              </p:cNvPr>
              <p:cNvSpPr>
                <a:spLocks noChangeArrowheads="1"/>
              </p:cNvSpPr>
              <p:nvPr/>
            </p:nvSpPr>
            <p:spPr bwMode="auto">
              <a:xfrm>
                <a:off x="3728860" y="36901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6" name="Oval 3385">
                <a:extLst>
                  <a:ext uri="{FF2B5EF4-FFF2-40B4-BE49-F238E27FC236}">
                    <a16:creationId xmlns:a16="http://schemas.microsoft.com/office/drawing/2014/main" id="{4C3F0DC2-787D-E947-B222-790F4DD89DB1}"/>
                  </a:ext>
                </a:extLst>
              </p:cNvPr>
              <p:cNvSpPr>
                <a:spLocks noChangeArrowheads="1"/>
              </p:cNvSpPr>
              <p:nvPr/>
            </p:nvSpPr>
            <p:spPr bwMode="auto">
              <a:xfrm>
                <a:off x="3732035"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7" name="Oval 3386">
                <a:extLst>
                  <a:ext uri="{FF2B5EF4-FFF2-40B4-BE49-F238E27FC236}">
                    <a16:creationId xmlns:a16="http://schemas.microsoft.com/office/drawing/2014/main" id="{C2C37FAC-229B-C843-B060-9D928E0D63F1}"/>
                  </a:ext>
                </a:extLst>
              </p:cNvPr>
              <p:cNvSpPr>
                <a:spLocks noChangeArrowheads="1"/>
              </p:cNvSpPr>
              <p:nvPr/>
            </p:nvSpPr>
            <p:spPr bwMode="auto">
              <a:xfrm>
                <a:off x="3730447" y="36853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8" name="Oval 3387">
                <a:extLst>
                  <a:ext uri="{FF2B5EF4-FFF2-40B4-BE49-F238E27FC236}">
                    <a16:creationId xmlns:a16="http://schemas.microsoft.com/office/drawing/2014/main" id="{EB605C3A-35DC-8F49-87CB-BA294A94C93F}"/>
                  </a:ext>
                </a:extLst>
              </p:cNvPr>
              <p:cNvSpPr>
                <a:spLocks noChangeArrowheads="1"/>
              </p:cNvSpPr>
              <p:nvPr/>
            </p:nvSpPr>
            <p:spPr bwMode="auto">
              <a:xfrm>
                <a:off x="3733622" y="36853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89" name="Oval 3388">
                <a:extLst>
                  <a:ext uri="{FF2B5EF4-FFF2-40B4-BE49-F238E27FC236}">
                    <a16:creationId xmlns:a16="http://schemas.microsoft.com/office/drawing/2014/main" id="{178C61F2-9C7D-F341-B2A0-6BD1C375EE3B}"/>
                  </a:ext>
                </a:extLst>
              </p:cNvPr>
              <p:cNvSpPr>
                <a:spLocks noChangeArrowheads="1"/>
              </p:cNvSpPr>
              <p:nvPr/>
            </p:nvSpPr>
            <p:spPr bwMode="auto">
              <a:xfrm>
                <a:off x="3738385" y="36885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0" name="Oval 3389">
                <a:extLst>
                  <a:ext uri="{FF2B5EF4-FFF2-40B4-BE49-F238E27FC236}">
                    <a16:creationId xmlns:a16="http://schemas.microsoft.com/office/drawing/2014/main" id="{A58EA235-5E7C-6B4F-8B82-7DFE00AAEF22}"/>
                  </a:ext>
                </a:extLst>
              </p:cNvPr>
              <p:cNvSpPr>
                <a:spLocks noChangeArrowheads="1"/>
              </p:cNvSpPr>
              <p:nvPr/>
            </p:nvSpPr>
            <p:spPr bwMode="auto">
              <a:xfrm>
                <a:off x="3733622"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1" name="Oval 3390">
                <a:extLst>
                  <a:ext uri="{FF2B5EF4-FFF2-40B4-BE49-F238E27FC236}">
                    <a16:creationId xmlns:a16="http://schemas.microsoft.com/office/drawing/2014/main" id="{17637629-BDEC-7A47-A4F5-CF2F76AD1801}"/>
                  </a:ext>
                </a:extLst>
              </p:cNvPr>
              <p:cNvSpPr>
                <a:spLocks noChangeArrowheads="1"/>
              </p:cNvSpPr>
              <p:nvPr/>
            </p:nvSpPr>
            <p:spPr bwMode="auto">
              <a:xfrm>
                <a:off x="3738385"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2" name="Oval 3391">
                <a:extLst>
                  <a:ext uri="{FF2B5EF4-FFF2-40B4-BE49-F238E27FC236}">
                    <a16:creationId xmlns:a16="http://schemas.microsoft.com/office/drawing/2014/main" id="{00C91275-D915-6D44-B676-D7A400ABBB95}"/>
                  </a:ext>
                </a:extLst>
              </p:cNvPr>
              <p:cNvSpPr>
                <a:spLocks noChangeArrowheads="1"/>
              </p:cNvSpPr>
              <p:nvPr/>
            </p:nvSpPr>
            <p:spPr bwMode="auto">
              <a:xfrm>
                <a:off x="3739972" y="3686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3" name="Oval 3392">
                <a:extLst>
                  <a:ext uri="{FF2B5EF4-FFF2-40B4-BE49-F238E27FC236}">
                    <a16:creationId xmlns:a16="http://schemas.microsoft.com/office/drawing/2014/main" id="{9476BBF3-0E1C-AB4D-89D1-5DFA21CED642}"/>
                  </a:ext>
                </a:extLst>
              </p:cNvPr>
              <p:cNvSpPr>
                <a:spLocks noChangeArrowheads="1"/>
              </p:cNvSpPr>
              <p:nvPr/>
            </p:nvSpPr>
            <p:spPr bwMode="auto">
              <a:xfrm>
                <a:off x="3743147"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4" name="Oval 3393">
                <a:extLst>
                  <a:ext uri="{FF2B5EF4-FFF2-40B4-BE49-F238E27FC236}">
                    <a16:creationId xmlns:a16="http://schemas.microsoft.com/office/drawing/2014/main" id="{3EBEB18E-8DD4-E941-8FFA-3E5AD73CAC9A}"/>
                  </a:ext>
                </a:extLst>
              </p:cNvPr>
              <p:cNvSpPr>
                <a:spLocks noChangeArrowheads="1"/>
              </p:cNvSpPr>
              <p:nvPr/>
            </p:nvSpPr>
            <p:spPr bwMode="auto">
              <a:xfrm>
                <a:off x="3744735"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5" name="Oval 3394">
                <a:extLst>
                  <a:ext uri="{FF2B5EF4-FFF2-40B4-BE49-F238E27FC236}">
                    <a16:creationId xmlns:a16="http://schemas.microsoft.com/office/drawing/2014/main" id="{D77208F4-A097-D04C-9512-124509BFACB0}"/>
                  </a:ext>
                </a:extLst>
              </p:cNvPr>
              <p:cNvSpPr>
                <a:spLocks noChangeArrowheads="1"/>
              </p:cNvSpPr>
              <p:nvPr/>
            </p:nvSpPr>
            <p:spPr bwMode="auto">
              <a:xfrm>
                <a:off x="3746322" y="36949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6" name="Oval 3395">
                <a:extLst>
                  <a:ext uri="{FF2B5EF4-FFF2-40B4-BE49-F238E27FC236}">
                    <a16:creationId xmlns:a16="http://schemas.microsoft.com/office/drawing/2014/main" id="{1EC4E966-37CB-9E45-80AF-37C212B4E873}"/>
                  </a:ext>
                </a:extLst>
              </p:cNvPr>
              <p:cNvSpPr>
                <a:spLocks noChangeArrowheads="1"/>
              </p:cNvSpPr>
              <p:nvPr/>
            </p:nvSpPr>
            <p:spPr bwMode="auto">
              <a:xfrm>
                <a:off x="3744735" y="36996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7" name="Oval 3396">
                <a:extLst>
                  <a:ext uri="{FF2B5EF4-FFF2-40B4-BE49-F238E27FC236}">
                    <a16:creationId xmlns:a16="http://schemas.microsoft.com/office/drawing/2014/main" id="{24E736E7-7F3C-7645-9830-FE6A34FF6536}"/>
                  </a:ext>
                </a:extLst>
              </p:cNvPr>
              <p:cNvSpPr>
                <a:spLocks noChangeArrowheads="1"/>
              </p:cNvSpPr>
              <p:nvPr/>
            </p:nvSpPr>
            <p:spPr bwMode="auto">
              <a:xfrm>
                <a:off x="3743147" y="370443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8" name="Oval 3397">
                <a:extLst>
                  <a:ext uri="{FF2B5EF4-FFF2-40B4-BE49-F238E27FC236}">
                    <a16:creationId xmlns:a16="http://schemas.microsoft.com/office/drawing/2014/main" id="{9E4A873C-DF74-AE4B-8659-051783E44CDB}"/>
                  </a:ext>
                </a:extLst>
              </p:cNvPr>
              <p:cNvSpPr>
                <a:spLocks noChangeArrowheads="1"/>
              </p:cNvSpPr>
              <p:nvPr/>
            </p:nvSpPr>
            <p:spPr bwMode="auto">
              <a:xfrm>
                <a:off x="3738385" y="36964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399" name="Oval 3398">
                <a:extLst>
                  <a:ext uri="{FF2B5EF4-FFF2-40B4-BE49-F238E27FC236}">
                    <a16:creationId xmlns:a16="http://schemas.microsoft.com/office/drawing/2014/main" id="{4D084B23-0868-A94C-A3BF-78E248DA745C}"/>
                  </a:ext>
                </a:extLst>
              </p:cNvPr>
              <p:cNvSpPr>
                <a:spLocks noChangeArrowheads="1"/>
              </p:cNvSpPr>
              <p:nvPr/>
            </p:nvSpPr>
            <p:spPr bwMode="auto">
              <a:xfrm>
                <a:off x="3754260" y="36885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0" name="Oval 3399">
                <a:extLst>
                  <a:ext uri="{FF2B5EF4-FFF2-40B4-BE49-F238E27FC236}">
                    <a16:creationId xmlns:a16="http://schemas.microsoft.com/office/drawing/2014/main" id="{5925822A-9A96-9D47-A45A-B9E8906A5A3B}"/>
                  </a:ext>
                </a:extLst>
              </p:cNvPr>
              <p:cNvSpPr>
                <a:spLocks noChangeArrowheads="1"/>
              </p:cNvSpPr>
              <p:nvPr/>
            </p:nvSpPr>
            <p:spPr bwMode="auto">
              <a:xfrm>
                <a:off x="3751085"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1" name="Oval 3400">
                <a:extLst>
                  <a:ext uri="{FF2B5EF4-FFF2-40B4-BE49-F238E27FC236}">
                    <a16:creationId xmlns:a16="http://schemas.microsoft.com/office/drawing/2014/main" id="{DD772E41-B699-9741-A926-03518083435C}"/>
                  </a:ext>
                </a:extLst>
              </p:cNvPr>
              <p:cNvSpPr>
                <a:spLocks noChangeArrowheads="1"/>
              </p:cNvSpPr>
              <p:nvPr/>
            </p:nvSpPr>
            <p:spPr bwMode="auto">
              <a:xfrm>
                <a:off x="3754260"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2" name="Oval 3401">
                <a:extLst>
                  <a:ext uri="{FF2B5EF4-FFF2-40B4-BE49-F238E27FC236}">
                    <a16:creationId xmlns:a16="http://schemas.microsoft.com/office/drawing/2014/main" id="{35808141-BE57-4D4F-8A99-DA2093028CF9}"/>
                  </a:ext>
                </a:extLst>
              </p:cNvPr>
              <p:cNvSpPr>
                <a:spLocks noChangeArrowheads="1"/>
              </p:cNvSpPr>
              <p:nvPr/>
            </p:nvSpPr>
            <p:spPr bwMode="auto">
              <a:xfrm>
                <a:off x="3749497" y="3694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3" name="Oval 3402">
                <a:extLst>
                  <a:ext uri="{FF2B5EF4-FFF2-40B4-BE49-F238E27FC236}">
                    <a16:creationId xmlns:a16="http://schemas.microsoft.com/office/drawing/2014/main" id="{4FF5CF0F-D4E7-214E-8159-9E765A16EE7A}"/>
                  </a:ext>
                </a:extLst>
              </p:cNvPr>
              <p:cNvSpPr>
                <a:spLocks noChangeArrowheads="1"/>
              </p:cNvSpPr>
              <p:nvPr/>
            </p:nvSpPr>
            <p:spPr bwMode="auto">
              <a:xfrm>
                <a:off x="3751085" y="3694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4" name="Oval 3403">
                <a:extLst>
                  <a:ext uri="{FF2B5EF4-FFF2-40B4-BE49-F238E27FC236}">
                    <a16:creationId xmlns:a16="http://schemas.microsoft.com/office/drawing/2014/main" id="{4A126A04-D7F1-8D45-AE7B-56EC40F92970}"/>
                  </a:ext>
                </a:extLst>
              </p:cNvPr>
              <p:cNvSpPr>
                <a:spLocks noChangeArrowheads="1"/>
              </p:cNvSpPr>
              <p:nvPr/>
            </p:nvSpPr>
            <p:spPr bwMode="auto">
              <a:xfrm>
                <a:off x="3755847"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5" name="Oval 3404">
                <a:extLst>
                  <a:ext uri="{FF2B5EF4-FFF2-40B4-BE49-F238E27FC236}">
                    <a16:creationId xmlns:a16="http://schemas.microsoft.com/office/drawing/2014/main" id="{B8BE6B56-9236-6E4D-ADD5-F6200943C0AF}"/>
                  </a:ext>
                </a:extLst>
              </p:cNvPr>
              <p:cNvSpPr>
                <a:spLocks noChangeArrowheads="1"/>
              </p:cNvSpPr>
              <p:nvPr/>
            </p:nvSpPr>
            <p:spPr bwMode="auto">
              <a:xfrm>
                <a:off x="3752672" y="37012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6" name="Oval 3405">
                <a:extLst>
                  <a:ext uri="{FF2B5EF4-FFF2-40B4-BE49-F238E27FC236}">
                    <a16:creationId xmlns:a16="http://schemas.microsoft.com/office/drawing/2014/main" id="{BCA4E176-6AA8-1D49-B6FC-9C66FAEA95B6}"/>
                  </a:ext>
                </a:extLst>
              </p:cNvPr>
              <p:cNvSpPr>
                <a:spLocks noChangeArrowheads="1"/>
              </p:cNvSpPr>
              <p:nvPr/>
            </p:nvSpPr>
            <p:spPr bwMode="auto">
              <a:xfrm>
                <a:off x="3749497"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7" name="Oval 3406">
                <a:extLst>
                  <a:ext uri="{FF2B5EF4-FFF2-40B4-BE49-F238E27FC236}">
                    <a16:creationId xmlns:a16="http://schemas.microsoft.com/office/drawing/2014/main" id="{25AF1C59-A65D-1A49-B0E5-B0AC4BBAC1EC}"/>
                  </a:ext>
                </a:extLst>
              </p:cNvPr>
              <p:cNvSpPr>
                <a:spLocks noChangeArrowheads="1"/>
              </p:cNvSpPr>
              <p:nvPr/>
            </p:nvSpPr>
            <p:spPr bwMode="auto">
              <a:xfrm>
                <a:off x="3746322"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8" name="Oval 3407">
                <a:extLst>
                  <a:ext uri="{FF2B5EF4-FFF2-40B4-BE49-F238E27FC236}">
                    <a16:creationId xmlns:a16="http://schemas.microsoft.com/office/drawing/2014/main" id="{6BF2D905-3B07-4744-A186-540A6AF6382C}"/>
                  </a:ext>
                </a:extLst>
              </p:cNvPr>
              <p:cNvSpPr>
                <a:spLocks noChangeArrowheads="1"/>
              </p:cNvSpPr>
              <p:nvPr/>
            </p:nvSpPr>
            <p:spPr bwMode="auto">
              <a:xfrm>
                <a:off x="3747910" y="3704431"/>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09" name="Oval 3408">
                <a:extLst>
                  <a:ext uri="{FF2B5EF4-FFF2-40B4-BE49-F238E27FC236}">
                    <a16:creationId xmlns:a16="http://schemas.microsoft.com/office/drawing/2014/main" id="{0FAA3DCC-2CFD-7743-A712-4967EF598AEE}"/>
                  </a:ext>
                </a:extLst>
              </p:cNvPr>
              <p:cNvSpPr>
                <a:spLocks noChangeArrowheads="1"/>
              </p:cNvSpPr>
              <p:nvPr/>
            </p:nvSpPr>
            <p:spPr bwMode="auto">
              <a:xfrm>
                <a:off x="3749497" y="3704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0" name="Oval 3409">
                <a:extLst>
                  <a:ext uri="{FF2B5EF4-FFF2-40B4-BE49-F238E27FC236}">
                    <a16:creationId xmlns:a16="http://schemas.microsoft.com/office/drawing/2014/main" id="{5E2DC22E-125F-B548-A2F9-01D142A82129}"/>
                  </a:ext>
                </a:extLst>
              </p:cNvPr>
              <p:cNvSpPr>
                <a:spLocks noChangeArrowheads="1"/>
              </p:cNvSpPr>
              <p:nvPr/>
            </p:nvSpPr>
            <p:spPr bwMode="auto">
              <a:xfrm>
                <a:off x="3754260" y="3704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1" name="Oval 3410">
                <a:extLst>
                  <a:ext uri="{FF2B5EF4-FFF2-40B4-BE49-F238E27FC236}">
                    <a16:creationId xmlns:a16="http://schemas.microsoft.com/office/drawing/2014/main" id="{766753D7-DBA5-9E44-A3A2-BC9FA84A799B}"/>
                  </a:ext>
                </a:extLst>
              </p:cNvPr>
              <p:cNvSpPr>
                <a:spLocks noChangeArrowheads="1"/>
              </p:cNvSpPr>
              <p:nvPr/>
            </p:nvSpPr>
            <p:spPr bwMode="auto">
              <a:xfrm>
                <a:off x="3757435" y="3704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2" name="Oval 3411">
                <a:extLst>
                  <a:ext uri="{FF2B5EF4-FFF2-40B4-BE49-F238E27FC236}">
                    <a16:creationId xmlns:a16="http://schemas.microsoft.com/office/drawing/2014/main" id="{53476998-F7CD-B244-ABD9-F517CCE2E29B}"/>
                  </a:ext>
                </a:extLst>
              </p:cNvPr>
              <p:cNvSpPr>
                <a:spLocks noChangeArrowheads="1"/>
              </p:cNvSpPr>
              <p:nvPr/>
            </p:nvSpPr>
            <p:spPr bwMode="auto">
              <a:xfrm>
                <a:off x="3752672"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3" name="Oval 3412">
                <a:extLst>
                  <a:ext uri="{FF2B5EF4-FFF2-40B4-BE49-F238E27FC236}">
                    <a16:creationId xmlns:a16="http://schemas.microsoft.com/office/drawing/2014/main" id="{9A22D5C1-5915-8643-9809-7EF16F4EC52B}"/>
                  </a:ext>
                </a:extLst>
              </p:cNvPr>
              <p:cNvSpPr>
                <a:spLocks noChangeArrowheads="1"/>
              </p:cNvSpPr>
              <p:nvPr/>
            </p:nvSpPr>
            <p:spPr bwMode="auto">
              <a:xfrm>
                <a:off x="3752672" y="37139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4" name="Oval 3413">
                <a:extLst>
                  <a:ext uri="{FF2B5EF4-FFF2-40B4-BE49-F238E27FC236}">
                    <a16:creationId xmlns:a16="http://schemas.microsoft.com/office/drawing/2014/main" id="{81869C69-9CEE-954D-B08B-1CA413F0CFE2}"/>
                  </a:ext>
                </a:extLst>
              </p:cNvPr>
              <p:cNvSpPr>
                <a:spLocks noChangeArrowheads="1"/>
              </p:cNvSpPr>
              <p:nvPr/>
            </p:nvSpPr>
            <p:spPr bwMode="auto">
              <a:xfrm>
                <a:off x="3760610" y="37139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5" name="Oval 3414">
                <a:extLst>
                  <a:ext uri="{FF2B5EF4-FFF2-40B4-BE49-F238E27FC236}">
                    <a16:creationId xmlns:a16="http://schemas.microsoft.com/office/drawing/2014/main" id="{7ABC0E1C-2FC2-5B4C-BB75-6A205056A0E2}"/>
                  </a:ext>
                </a:extLst>
              </p:cNvPr>
              <p:cNvSpPr>
                <a:spLocks noChangeArrowheads="1"/>
              </p:cNvSpPr>
              <p:nvPr/>
            </p:nvSpPr>
            <p:spPr bwMode="auto">
              <a:xfrm>
                <a:off x="3763785" y="371078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6" name="Oval 3415">
                <a:extLst>
                  <a:ext uri="{FF2B5EF4-FFF2-40B4-BE49-F238E27FC236}">
                    <a16:creationId xmlns:a16="http://schemas.microsoft.com/office/drawing/2014/main" id="{FE95D057-667B-8B47-BC35-ECFE9DA9E59D}"/>
                  </a:ext>
                </a:extLst>
              </p:cNvPr>
              <p:cNvSpPr>
                <a:spLocks noChangeArrowheads="1"/>
              </p:cNvSpPr>
              <p:nvPr/>
            </p:nvSpPr>
            <p:spPr bwMode="auto">
              <a:xfrm>
                <a:off x="3763785" y="37155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7" name="Oval 3416">
                <a:extLst>
                  <a:ext uri="{FF2B5EF4-FFF2-40B4-BE49-F238E27FC236}">
                    <a16:creationId xmlns:a16="http://schemas.microsoft.com/office/drawing/2014/main" id="{8C32FDB6-C4BF-0046-8DEE-A20FF0D01369}"/>
                  </a:ext>
                </a:extLst>
              </p:cNvPr>
              <p:cNvSpPr>
                <a:spLocks noChangeArrowheads="1"/>
              </p:cNvSpPr>
              <p:nvPr/>
            </p:nvSpPr>
            <p:spPr bwMode="auto">
              <a:xfrm>
                <a:off x="3766960" y="37187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8" name="Oval 3417">
                <a:extLst>
                  <a:ext uri="{FF2B5EF4-FFF2-40B4-BE49-F238E27FC236}">
                    <a16:creationId xmlns:a16="http://schemas.microsoft.com/office/drawing/2014/main" id="{C4E6C4AF-6826-DA44-B23B-D83CB9B5C8D7}"/>
                  </a:ext>
                </a:extLst>
              </p:cNvPr>
              <p:cNvSpPr>
                <a:spLocks noChangeArrowheads="1"/>
              </p:cNvSpPr>
              <p:nvPr/>
            </p:nvSpPr>
            <p:spPr bwMode="auto">
              <a:xfrm>
                <a:off x="3770135" y="37203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19" name="Oval 3418">
                <a:extLst>
                  <a:ext uri="{FF2B5EF4-FFF2-40B4-BE49-F238E27FC236}">
                    <a16:creationId xmlns:a16="http://schemas.microsoft.com/office/drawing/2014/main" id="{038F5165-4AE8-6141-938F-4E67C9DA9A5D}"/>
                  </a:ext>
                </a:extLst>
              </p:cNvPr>
              <p:cNvSpPr>
                <a:spLocks noChangeArrowheads="1"/>
              </p:cNvSpPr>
              <p:nvPr/>
            </p:nvSpPr>
            <p:spPr bwMode="auto">
              <a:xfrm>
                <a:off x="3770135" y="37234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0" name="Oval 3419">
                <a:extLst>
                  <a:ext uri="{FF2B5EF4-FFF2-40B4-BE49-F238E27FC236}">
                    <a16:creationId xmlns:a16="http://schemas.microsoft.com/office/drawing/2014/main" id="{83FF2E6F-1413-7D48-B7B7-E2E8FC516E5D}"/>
                  </a:ext>
                </a:extLst>
              </p:cNvPr>
              <p:cNvSpPr>
                <a:spLocks noChangeArrowheads="1"/>
              </p:cNvSpPr>
              <p:nvPr/>
            </p:nvSpPr>
            <p:spPr bwMode="auto">
              <a:xfrm>
                <a:off x="3773310"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1" name="Oval 3420">
                <a:extLst>
                  <a:ext uri="{FF2B5EF4-FFF2-40B4-BE49-F238E27FC236}">
                    <a16:creationId xmlns:a16="http://schemas.microsoft.com/office/drawing/2014/main" id="{954F83A4-4F97-4A4F-B126-C6D15BF85FAF}"/>
                  </a:ext>
                </a:extLst>
              </p:cNvPr>
              <p:cNvSpPr>
                <a:spLocks noChangeArrowheads="1"/>
              </p:cNvSpPr>
              <p:nvPr/>
            </p:nvSpPr>
            <p:spPr bwMode="auto">
              <a:xfrm>
                <a:off x="3778072" y="37266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2" name="Oval 3421">
                <a:extLst>
                  <a:ext uri="{FF2B5EF4-FFF2-40B4-BE49-F238E27FC236}">
                    <a16:creationId xmlns:a16="http://schemas.microsoft.com/office/drawing/2014/main" id="{20E4379F-CEE2-F045-9F2F-B28B4435F47D}"/>
                  </a:ext>
                </a:extLst>
              </p:cNvPr>
              <p:cNvSpPr>
                <a:spLocks noChangeArrowheads="1"/>
              </p:cNvSpPr>
              <p:nvPr/>
            </p:nvSpPr>
            <p:spPr bwMode="auto">
              <a:xfrm>
                <a:off x="3781247"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3" name="Oval 3422">
                <a:extLst>
                  <a:ext uri="{FF2B5EF4-FFF2-40B4-BE49-F238E27FC236}">
                    <a16:creationId xmlns:a16="http://schemas.microsoft.com/office/drawing/2014/main" id="{E2730329-F405-3741-AC48-EF4DE01E9408}"/>
                  </a:ext>
                </a:extLst>
              </p:cNvPr>
              <p:cNvSpPr>
                <a:spLocks noChangeArrowheads="1"/>
              </p:cNvSpPr>
              <p:nvPr/>
            </p:nvSpPr>
            <p:spPr bwMode="auto">
              <a:xfrm>
                <a:off x="3773310" y="37250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4" name="Oval 3423">
                <a:extLst>
                  <a:ext uri="{FF2B5EF4-FFF2-40B4-BE49-F238E27FC236}">
                    <a16:creationId xmlns:a16="http://schemas.microsoft.com/office/drawing/2014/main" id="{D97F9B85-314B-0B45-99FC-C92A51DD1AEF}"/>
                  </a:ext>
                </a:extLst>
              </p:cNvPr>
              <p:cNvSpPr>
                <a:spLocks noChangeArrowheads="1"/>
              </p:cNvSpPr>
              <p:nvPr/>
            </p:nvSpPr>
            <p:spPr bwMode="auto">
              <a:xfrm>
                <a:off x="3773310" y="37203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5" name="Oval 3424">
                <a:extLst>
                  <a:ext uri="{FF2B5EF4-FFF2-40B4-BE49-F238E27FC236}">
                    <a16:creationId xmlns:a16="http://schemas.microsoft.com/office/drawing/2014/main" id="{CB54D8C4-57DF-0E4A-AAAD-E53B1C71FAC9}"/>
                  </a:ext>
                </a:extLst>
              </p:cNvPr>
              <p:cNvSpPr>
                <a:spLocks noChangeArrowheads="1"/>
              </p:cNvSpPr>
              <p:nvPr/>
            </p:nvSpPr>
            <p:spPr bwMode="auto">
              <a:xfrm>
                <a:off x="3770135" y="37171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6" name="Oval 3425">
                <a:extLst>
                  <a:ext uri="{FF2B5EF4-FFF2-40B4-BE49-F238E27FC236}">
                    <a16:creationId xmlns:a16="http://schemas.microsoft.com/office/drawing/2014/main" id="{3FA92D16-2DA6-A540-A048-57779A22E5F6}"/>
                  </a:ext>
                </a:extLst>
              </p:cNvPr>
              <p:cNvSpPr>
                <a:spLocks noChangeArrowheads="1"/>
              </p:cNvSpPr>
              <p:nvPr/>
            </p:nvSpPr>
            <p:spPr bwMode="auto">
              <a:xfrm>
                <a:off x="3766960" y="37139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7" name="Oval 3426">
                <a:extLst>
                  <a:ext uri="{FF2B5EF4-FFF2-40B4-BE49-F238E27FC236}">
                    <a16:creationId xmlns:a16="http://schemas.microsoft.com/office/drawing/2014/main" id="{2D32172B-B569-534C-BCDB-EF9262F180A8}"/>
                  </a:ext>
                </a:extLst>
              </p:cNvPr>
              <p:cNvSpPr>
                <a:spLocks noChangeArrowheads="1"/>
              </p:cNvSpPr>
              <p:nvPr/>
            </p:nvSpPr>
            <p:spPr bwMode="auto">
              <a:xfrm>
                <a:off x="3765372"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8" name="Oval 3427">
                <a:extLst>
                  <a:ext uri="{FF2B5EF4-FFF2-40B4-BE49-F238E27FC236}">
                    <a16:creationId xmlns:a16="http://schemas.microsoft.com/office/drawing/2014/main" id="{7B7536FA-15CF-2949-8B78-85E86836B7C1}"/>
                  </a:ext>
                </a:extLst>
              </p:cNvPr>
              <p:cNvSpPr>
                <a:spLocks noChangeArrowheads="1"/>
              </p:cNvSpPr>
              <p:nvPr/>
            </p:nvSpPr>
            <p:spPr bwMode="auto">
              <a:xfrm>
                <a:off x="3762197" y="37076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29" name="Oval 3428">
                <a:extLst>
                  <a:ext uri="{FF2B5EF4-FFF2-40B4-BE49-F238E27FC236}">
                    <a16:creationId xmlns:a16="http://schemas.microsoft.com/office/drawing/2014/main" id="{49DBF0B7-C8B6-E14B-BD6A-99FB4377C0F8}"/>
                  </a:ext>
                </a:extLst>
              </p:cNvPr>
              <p:cNvSpPr>
                <a:spLocks noChangeArrowheads="1"/>
              </p:cNvSpPr>
              <p:nvPr/>
            </p:nvSpPr>
            <p:spPr bwMode="auto">
              <a:xfrm>
                <a:off x="3762197" y="3704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0" name="Oval 3429">
                <a:extLst>
                  <a:ext uri="{FF2B5EF4-FFF2-40B4-BE49-F238E27FC236}">
                    <a16:creationId xmlns:a16="http://schemas.microsoft.com/office/drawing/2014/main" id="{577B657C-9756-0749-9F04-7B0C0B71867E}"/>
                  </a:ext>
                </a:extLst>
              </p:cNvPr>
              <p:cNvSpPr>
                <a:spLocks noChangeArrowheads="1"/>
              </p:cNvSpPr>
              <p:nvPr/>
            </p:nvSpPr>
            <p:spPr bwMode="auto">
              <a:xfrm>
                <a:off x="3763785"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1" name="Oval 3430">
                <a:extLst>
                  <a:ext uri="{FF2B5EF4-FFF2-40B4-BE49-F238E27FC236}">
                    <a16:creationId xmlns:a16="http://schemas.microsoft.com/office/drawing/2014/main" id="{4FA74EF3-C92A-5A44-8F0D-D9ECAC504DA1}"/>
                  </a:ext>
                </a:extLst>
              </p:cNvPr>
              <p:cNvSpPr>
                <a:spLocks noChangeArrowheads="1"/>
              </p:cNvSpPr>
              <p:nvPr/>
            </p:nvSpPr>
            <p:spPr bwMode="auto">
              <a:xfrm>
                <a:off x="3763785" y="36980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2" name="Oval 3431">
                <a:extLst>
                  <a:ext uri="{FF2B5EF4-FFF2-40B4-BE49-F238E27FC236}">
                    <a16:creationId xmlns:a16="http://schemas.microsoft.com/office/drawing/2014/main" id="{7F9B7FBF-287F-FF4D-B5BF-C68EC53DAD60}"/>
                  </a:ext>
                </a:extLst>
              </p:cNvPr>
              <p:cNvSpPr>
                <a:spLocks noChangeArrowheads="1"/>
              </p:cNvSpPr>
              <p:nvPr/>
            </p:nvSpPr>
            <p:spPr bwMode="auto">
              <a:xfrm>
                <a:off x="3768547" y="36933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3" name="Oval 3432">
                <a:extLst>
                  <a:ext uri="{FF2B5EF4-FFF2-40B4-BE49-F238E27FC236}">
                    <a16:creationId xmlns:a16="http://schemas.microsoft.com/office/drawing/2014/main" id="{17D0B314-48BC-444F-872C-F6AAA18D4C0F}"/>
                  </a:ext>
                </a:extLst>
              </p:cNvPr>
              <p:cNvSpPr>
                <a:spLocks noChangeArrowheads="1"/>
              </p:cNvSpPr>
              <p:nvPr/>
            </p:nvSpPr>
            <p:spPr bwMode="auto">
              <a:xfrm>
                <a:off x="3770135" y="36980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4" name="Oval 3433">
                <a:extLst>
                  <a:ext uri="{FF2B5EF4-FFF2-40B4-BE49-F238E27FC236}">
                    <a16:creationId xmlns:a16="http://schemas.microsoft.com/office/drawing/2014/main" id="{94433B8D-C649-364F-85EA-73784A4105B4}"/>
                  </a:ext>
                </a:extLst>
              </p:cNvPr>
              <p:cNvSpPr>
                <a:spLocks noChangeArrowheads="1"/>
              </p:cNvSpPr>
              <p:nvPr/>
            </p:nvSpPr>
            <p:spPr bwMode="auto">
              <a:xfrm>
                <a:off x="3768547" y="36996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5" name="Oval 3434">
                <a:extLst>
                  <a:ext uri="{FF2B5EF4-FFF2-40B4-BE49-F238E27FC236}">
                    <a16:creationId xmlns:a16="http://schemas.microsoft.com/office/drawing/2014/main" id="{DF25B194-D92C-5548-A03A-8291939B86F9}"/>
                  </a:ext>
                </a:extLst>
              </p:cNvPr>
              <p:cNvSpPr>
                <a:spLocks noChangeArrowheads="1"/>
              </p:cNvSpPr>
              <p:nvPr/>
            </p:nvSpPr>
            <p:spPr bwMode="auto">
              <a:xfrm>
                <a:off x="3770135" y="37028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6" name="Oval 3435">
                <a:extLst>
                  <a:ext uri="{FF2B5EF4-FFF2-40B4-BE49-F238E27FC236}">
                    <a16:creationId xmlns:a16="http://schemas.microsoft.com/office/drawing/2014/main" id="{30501B9C-03EB-D94A-B7A2-42FF49084D0E}"/>
                  </a:ext>
                </a:extLst>
              </p:cNvPr>
              <p:cNvSpPr>
                <a:spLocks noChangeArrowheads="1"/>
              </p:cNvSpPr>
              <p:nvPr/>
            </p:nvSpPr>
            <p:spPr bwMode="auto">
              <a:xfrm>
                <a:off x="3770135" y="37012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7" name="Oval 3436">
                <a:extLst>
                  <a:ext uri="{FF2B5EF4-FFF2-40B4-BE49-F238E27FC236}">
                    <a16:creationId xmlns:a16="http://schemas.microsoft.com/office/drawing/2014/main" id="{32DE7922-8444-974C-91E7-19F02074D3D2}"/>
                  </a:ext>
                </a:extLst>
              </p:cNvPr>
              <p:cNvSpPr>
                <a:spLocks noChangeArrowheads="1"/>
              </p:cNvSpPr>
              <p:nvPr/>
            </p:nvSpPr>
            <p:spPr bwMode="auto">
              <a:xfrm>
                <a:off x="3766960" y="3706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8" name="Oval 3437">
                <a:extLst>
                  <a:ext uri="{FF2B5EF4-FFF2-40B4-BE49-F238E27FC236}">
                    <a16:creationId xmlns:a16="http://schemas.microsoft.com/office/drawing/2014/main" id="{FE99F6C2-9E3E-BD48-839C-2C75C4DBAF67}"/>
                  </a:ext>
                </a:extLst>
              </p:cNvPr>
              <p:cNvSpPr>
                <a:spLocks noChangeArrowheads="1"/>
              </p:cNvSpPr>
              <p:nvPr/>
            </p:nvSpPr>
            <p:spPr bwMode="auto">
              <a:xfrm>
                <a:off x="3768547"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39" name="Oval 3438">
                <a:extLst>
                  <a:ext uri="{FF2B5EF4-FFF2-40B4-BE49-F238E27FC236}">
                    <a16:creationId xmlns:a16="http://schemas.microsoft.com/office/drawing/2014/main" id="{CEEE9ABB-D40D-F642-A74E-300AF29DD581}"/>
                  </a:ext>
                </a:extLst>
              </p:cNvPr>
              <p:cNvSpPr>
                <a:spLocks noChangeArrowheads="1"/>
              </p:cNvSpPr>
              <p:nvPr/>
            </p:nvSpPr>
            <p:spPr bwMode="auto">
              <a:xfrm>
                <a:off x="3770135" y="37139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0" name="Oval 3439">
                <a:extLst>
                  <a:ext uri="{FF2B5EF4-FFF2-40B4-BE49-F238E27FC236}">
                    <a16:creationId xmlns:a16="http://schemas.microsoft.com/office/drawing/2014/main" id="{5A9C2C8C-90E6-1D48-9EAF-F5C2395EBCD6}"/>
                  </a:ext>
                </a:extLst>
              </p:cNvPr>
              <p:cNvSpPr>
                <a:spLocks noChangeArrowheads="1"/>
              </p:cNvSpPr>
              <p:nvPr/>
            </p:nvSpPr>
            <p:spPr bwMode="auto">
              <a:xfrm>
                <a:off x="3773310"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1" name="Oval 3440">
                <a:extLst>
                  <a:ext uri="{FF2B5EF4-FFF2-40B4-BE49-F238E27FC236}">
                    <a16:creationId xmlns:a16="http://schemas.microsoft.com/office/drawing/2014/main" id="{51800629-0DFE-474C-9AB0-26B0DBC95060}"/>
                  </a:ext>
                </a:extLst>
              </p:cNvPr>
              <p:cNvSpPr>
                <a:spLocks noChangeArrowheads="1"/>
              </p:cNvSpPr>
              <p:nvPr/>
            </p:nvSpPr>
            <p:spPr bwMode="auto">
              <a:xfrm>
                <a:off x="3771722"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2" name="Oval 3441">
                <a:extLst>
                  <a:ext uri="{FF2B5EF4-FFF2-40B4-BE49-F238E27FC236}">
                    <a16:creationId xmlns:a16="http://schemas.microsoft.com/office/drawing/2014/main" id="{8F751503-137C-7647-AD9E-DE99E4837936}"/>
                  </a:ext>
                </a:extLst>
              </p:cNvPr>
              <p:cNvSpPr>
                <a:spLocks noChangeArrowheads="1"/>
              </p:cNvSpPr>
              <p:nvPr/>
            </p:nvSpPr>
            <p:spPr bwMode="auto">
              <a:xfrm>
                <a:off x="3774897" y="37060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3" name="Oval 3442">
                <a:extLst>
                  <a:ext uri="{FF2B5EF4-FFF2-40B4-BE49-F238E27FC236}">
                    <a16:creationId xmlns:a16="http://schemas.microsoft.com/office/drawing/2014/main" id="{8F5A743E-04A4-4D4D-9573-FFDBF1CF3D2F}"/>
                  </a:ext>
                </a:extLst>
              </p:cNvPr>
              <p:cNvSpPr>
                <a:spLocks noChangeArrowheads="1"/>
              </p:cNvSpPr>
              <p:nvPr/>
            </p:nvSpPr>
            <p:spPr bwMode="auto">
              <a:xfrm>
                <a:off x="3778072"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4" name="Oval 3443">
                <a:extLst>
                  <a:ext uri="{FF2B5EF4-FFF2-40B4-BE49-F238E27FC236}">
                    <a16:creationId xmlns:a16="http://schemas.microsoft.com/office/drawing/2014/main" id="{799AA938-0A6C-2A4D-94D2-FE6DDD1AB729}"/>
                  </a:ext>
                </a:extLst>
              </p:cNvPr>
              <p:cNvSpPr>
                <a:spLocks noChangeArrowheads="1"/>
              </p:cNvSpPr>
              <p:nvPr/>
            </p:nvSpPr>
            <p:spPr bwMode="auto">
              <a:xfrm>
                <a:off x="3779660" y="37076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5" name="Oval 3444">
                <a:extLst>
                  <a:ext uri="{FF2B5EF4-FFF2-40B4-BE49-F238E27FC236}">
                    <a16:creationId xmlns:a16="http://schemas.microsoft.com/office/drawing/2014/main" id="{7DDBA9B2-77AF-B44C-9742-CE41DB0815BC}"/>
                  </a:ext>
                </a:extLst>
              </p:cNvPr>
              <p:cNvSpPr>
                <a:spLocks noChangeArrowheads="1"/>
              </p:cNvSpPr>
              <p:nvPr/>
            </p:nvSpPr>
            <p:spPr bwMode="auto">
              <a:xfrm>
                <a:off x="3776485" y="37107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6" name="Oval 3445">
                <a:extLst>
                  <a:ext uri="{FF2B5EF4-FFF2-40B4-BE49-F238E27FC236}">
                    <a16:creationId xmlns:a16="http://schemas.microsoft.com/office/drawing/2014/main" id="{0E6A826B-1B90-9A4A-811E-9F560A68EC42}"/>
                  </a:ext>
                </a:extLst>
              </p:cNvPr>
              <p:cNvSpPr>
                <a:spLocks noChangeArrowheads="1"/>
              </p:cNvSpPr>
              <p:nvPr/>
            </p:nvSpPr>
            <p:spPr bwMode="auto">
              <a:xfrm>
                <a:off x="3779660" y="37139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7" name="Oval 3446">
                <a:extLst>
                  <a:ext uri="{FF2B5EF4-FFF2-40B4-BE49-F238E27FC236}">
                    <a16:creationId xmlns:a16="http://schemas.microsoft.com/office/drawing/2014/main" id="{4FE6E75A-4516-CA48-BC13-F31A7EE4D794}"/>
                  </a:ext>
                </a:extLst>
              </p:cNvPr>
              <p:cNvSpPr>
                <a:spLocks noChangeArrowheads="1"/>
              </p:cNvSpPr>
              <p:nvPr/>
            </p:nvSpPr>
            <p:spPr bwMode="auto">
              <a:xfrm>
                <a:off x="3782835" y="37171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8" name="Oval 3447">
                <a:extLst>
                  <a:ext uri="{FF2B5EF4-FFF2-40B4-BE49-F238E27FC236}">
                    <a16:creationId xmlns:a16="http://schemas.microsoft.com/office/drawing/2014/main" id="{43E43C40-FEEF-8045-AC2C-4667A1D9E94C}"/>
                  </a:ext>
                </a:extLst>
              </p:cNvPr>
              <p:cNvSpPr>
                <a:spLocks noChangeArrowheads="1"/>
              </p:cNvSpPr>
              <p:nvPr/>
            </p:nvSpPr>
            <p:spPr bwMode="auto">
              <a:xfrm>
                <a:off x="3776485"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49" name="Oval 3448">
                <a:extLst>
                  <a:ext uri="{FF2B5EF4-FFF2-40B4-BE49-F238E27FC236}">
                    <a16:creationId xmlns:a16="http://schemas.microsoft.com/office/drawing/2014/main" id="{26032645-0B82-FE45-8629-B907C6A7C7C4}"/>
                  </a:ext>
                </a:extLst>
              </p:cNvPr>
              <p:cNvSpPr>
                <a:spLocks noChangeArrowheads="1"/>
              </p:cNvSpPr>
              <p:nvPr/>
            </p:nvSpPr>
            <p:spPr bwMode="auto">
              <a:xfrm>
                <a:off x="3774897" y="37171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0" name="Oval 3449">
                <a:extLst>
                  <a:ext uri="{FF2B5EF4-FFF2-40B4-BE49-F238E27FC236}">
                    <a16:creationId xmlns:a16="http://schemas.microsoft.com/office/drawing/2014/main" id="{58AC4A06-05E1-C649-B5C3-4748FB075AD1}"/>
                  </a:ext>
                </a:extLst>
              </p:cNvPr>
              <p:cNvSpPr>
                <a:spLocks noChangeArrowheads="1"/>
              </p:cNvSpPr>
              <p:nvPr/>
            </p:nvSpPr>
            <p:spPr bwMode="auto">
              <a:xfrm>
                <a:off x="3779660"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1" name="Oval 3450">
                <a:extLst>
                  <a:ext uri="{FF2B5EF4-FFF2-40B4-BE49-F238E27FC236}">
                    <a16:creationId xmlns:a16="http://schemas.microsoft.com/office/drawing/2014/main" id="{3B208726-E8CC-8244-A232-1D0F66CC5D83}"/>
                  </a:ext>
                </a:extLst>
              </p:cNvPr>
              <p:cNvSpPr>
                <a:spLocks noChangeArrowheads="1"/>
              </p:cNvSpPr>
              <p:nvPr/>
            </p:nvSpPr>
            <p:spPr bwMode="auto">
              <a:xfrm>
                <a:off x="3778072" y="3721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2" name="Oval 3451">
                <a:extLst>
                  <a:ext uri="{FF2B5EF4-FFF2-40B4-BE49-F238E27FC236}">
                    <a16:creationId xmlns:a16="http://schemas.microsoft.com/office/drawing/2014/main" id="{6D8E9DF0-0E23-E745-8B56-BBF59EF63403}"/>
                  </a:ext>
                </a:extLst>
              </p:cNvPr>
              <p:cNvSpPr>
                <a:spLocks noChangeArrowheads="1"/>
              </p:cNvSpPr>
              <p:nvPr/>
            </p:nvSpPr>
            <p:spPr bwMode="auto">
              <a:xfrm>
                <a:off x="3782835" y="372189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3" name="Oval 3452">
                <a:extLst>
                  <a:ext uri="{FF2B5EF4-FFF2-40B4-BE49-F238E27FC236}">
                    <a16:creationId xmlns:a16="http://schemas.microsoft.com/office/drawing/2014/main" id="{74010A49-4D94-7D40-BE0A-DB13341A4D3C}"/>
                  </a:ext>
                </a:extLst>
              </p:cNvPr>
              <p:cNvSpPr>
                <a:spLocks noChangeArrowheads="1"/>
              </p:cNvSpPr>
              <p:nvPr/>
            </p:nvSpPr>
            <p:spPr bwMode="auto">
              <a:xfrm>
                <a:off x="3786010" y="372189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4" name="Oval 3453">
                <a:extLst>
                  <a:ext uri="{FF2B5EF4-FFF2-40B4-BE49-F238E27FC236}">
                    <a16:creationId xmlns:a16="http://schemas.microsoft.com/office/drawing/2014/main" id="{642FBA78-7EB9-D94D-9C0E-4E168DDBD044}"/>
                  </a:ext>
                </a:extLst>
              </p:cNvPr>
              <p:cNvSpPr>
                <a:spLocks noChangeArrowheads="1"/>
              </p:cNvSpPr>
              <p:nvPr/>
            </p:nvSpPr>
            <p:spPr bwMode="auto">
              <a:xfrm>
                <a:off x="3787597" y="37234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5" name="Oval 3454">
                <a:extLst>
                  <a:ext uri="{FF2B5EF4-FFF2-40B4-BE49-F238E27FC236}">
                    <a16:creationId xmlns:a16="http://schemas.microsoft.com/office/drawing/2014/main" id="{899B084B-663C-8040-BD88-3378AC7EFD16}"/>
                  </a:ext>
                </a:extLst>
              </p:cNvPr>
              <p:cNvSpPr>
                <a:spLocks noChangeArrowheads="1"/>
              </p:cNvSpPr>
              <p:nvPr/>
            </p:nvSpPr>
            <p:spPr bwMode="auto">
              <a:xfrm>
                <a:off x="3790772" y="3725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6" name="Oval 3455">
                <a:extLst>
                  <a:ext uri="{FF2B5EF4-FFF2-40B4-BE49-F238E27FC236}">
                    <a16:creationId xmlns:a16="http://schemas.microsoft.com/office/drawing/2014/main" id="{E63B9B70-598A-0845-9B1E-E5BBB5620A38}"/>
                  </a:ext>
                </a:extLst>
              </p:cNvPr>
              <p:cNvSpPr>
                <a:spLocks noChangeArrowheads="1"/>
              </p:cNvSpPr>
              <p:nvPr/>
            </p:nvSpPr>
            <p:spPr bwMode="auto">
              <a:xfrm>
                <a:off x="3793947" y="37298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7" name="Oval 3456">
                <a:extLst>
                  <a:ext uri="{FF2B5EF4-FFF2-40B4-BE49-F238E27FC236}">
                    <a16:creationId xmlns:a16="http://schemas.microsoft.com/office/drawing/2014/main" id="{D348F874-0FC1-7449-A57E-8C9802DB16E7}"/>
                  </a:ext>
                </a:extLst>
              </p:cNvPr>
              <p:cNvSpPr>
                <a:spLocks noChangeArrowheads="1"/>
              </p:cNvSpPr>
              <p:nvPr/>
            </p:nvSpPr>
            <p:spPr bwMode="auto">
              <a:xfrm>
                <a:off x="3795535" y="3733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8" name="Oval 3457">
                <a:extLst>
                  <a:ext uri="{FF2B5EF4-FFF2-40B4-BE49-F238E27FC236}">
                    <a16:creationId xmlns:a16="http://schemas.microsoft.com/office/drawing/2014/main" id="{9AE4BA28-84AB-C844-A376-1D60C7861B0E}"/>
                  </a:ext>
                </a:extLst>
              </p:cNvPr>
              <p:cNvSpPr>
                <a:spLocks noChangeArrowheads="1"/>
              </p:cNvSpPr>
              <p:nvPr/>
            </p:nvSpPr>
            <p:spPr bwMode="auto">
              <a:xfrm>
                <a:off x="3797122" y="37361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59" name="Oval 3458">
                <a:extLst>
                  <a:ext uri="{FF2B5EF4-FFF2-40B4-BE49-F238E27FC236}">
                    <a16:creationId xmlns:a16="http://schemas.microsoft.com/office/drawing/2014/main" id="{DCB82846-1324-5342-B3FD-E8FD33CE24BD}"/>
                  </a:ext>
                </a:extLst>
              </p:cNvPr>
              <p:cNvSpPr>
                <a:spLocks noChangeArrowheads="1"/>
              </p:cNvSpPr>
              <p:nvPr/>
            </p:nvSpPr>
            <p:spPr bwMode="auto">
              <a:xfrm>
                <a:off x="3800297" y="37377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0" name="Oval 3459">
                <a:extLst>
                  <a:ext uri="{FF2B5EF4-FFF2-40B4-BE49-F238E27FC236}">
                    <a16:creationId xmlns:a16="http://schemas.microsoft.com/office/drawing/2014/main" id="{7DB99607-D11B-2846-8FCA-46C756F067A4}"/>
                  </a:ext>
                </a:extLst>
              </p:cNvPr>
              <p:cNvSpPr>
                <a:spLocks noChangeArrowheads="1"/>
              </p:cNvSpPr>
              <p:nvPr/>
            </p:nvSpPr>
            <p:spPr bwMode="auto">
              <a:xfrm>
                <a:off x="3793947" y="37345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1" name="Oval 3460">
                <a:extLst>
                  <a:ext uri="{FF2B5EF4-FFF2-40B4-BE49-F238E27FC236}">
                    <a16:creationId xmlns:a16="http://schemas.microsoft.com/office/drawing/2014/main" id="{16CD4C29-D18B-4640-91A4-55552F2438BC}"/>
                  </a:ext>
                </a:extLst>
              </p:cNvPr>
              <p:cNvSpPr>
                <a:spLocks noChangeArrowheads="1"/>
              </p:cNvSpPr>
              <p:nvPr/>
            </p:nvSpPr>
            <p:spPr bwMode="auto">
              <a:xfrm>
                <a:off x="3790772" y="3733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2" name="Oval 3461">
                <a:extLst>
                  <a:ext uri="{FF2B5EF4-FFF2-40B4-BE49-F238E27FC236}">
                    <a16:creationId xmlns:a16="http://schemas.microsoft.com/office/drawing/2014/main" id="{ACD18F20-8E00-1D49-ABCD-B3D1B040B387}"/>
                  </a:ext>
                </a:extLst>
              </p:cNvPr>
              <p:cNvSpPr>
                <a:spLocks noChangeArrowheads="1"/>
              </p:cNvSpPr>
              <p:nvPr/>
            </p:nvSpPr>
            <p:spPr bwMode="auto">
              <a:xfrm>
                <a:off x="3787597" y="3731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3" name="Oval 3462">
                <a:extLst>
                  <a:ext uri="{FF2B5EF4-FFF2-40B4-BE49-F238E27FC236}">
                    <a16:creationId xmlns:a16="http://schemas.microsoft.com/office/drawing/2014/main" id="{61DCB982-B2F7-1447-ACF8-E862DC0C436E}"/>
                  </a:ext>
                </a:extLst>
              </p:cNvPr>
              <p:cNvSpPr>
                <a:spLocks noChangeArrowheads="1"/>
              </p:cNvSpPr>
              <p:nvPr/>
            </p:nvSpPr>
            <p:spPr bwMode="auto">
              <a:xfrm>
                <a:off x="3784422" y="37298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4" name="Oval 3463">
                <a:extLst>
                  <a:ext uri="{FF2B5EF4-FFF2-40B4-BE49-F238E27FC236}">
                    <a16:creationId xmlns:a16="http://schemas.microsoft.com/office/drawing/2014/main" id="{F50BC3EA-5ED9-7E48-A314-73A957DBF1DF}"/>
                  </a:ext>
                </a:extLst>
              </p:cNvPr>
              <p:cNvSpPr>
                <a:spLocks noChangeArrowheads="1"/>
              </p:cNvSpPr>
              <p:nvPr/>
            </p:nvSpPr>
            <p:spPr bwMode="auto">
              <a:xfrm>
                <a:off x="3781247" y="3725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5" name="Oval 3464">
                <a:extLst>
                  <a:ext uri="{FF2B5EF4-FFF2-40B4-BE49-F238E27FC236}">
                    <a16:creationId xmlns:a16="http://schemas.microsoft.com/office/drawing/2014/main" id="{7BFC9474-E1B2-444A-A615-5C2C62C21478}"/>
                  </a:ext>
                </a:extLst>
              </p:cNvPr>
              <p:cNvSpPr>
                <a:spLocks noChangeArrowheads="1"/>
              </p:cNvSpPr>
              <p:nvPr/>
            </p:nvSpPr>
            <p:spPr bwMode="auto">
              <a:xfrm>
                <a:off x="3784422" y="37266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6" name="Oval 3465">
                <a:extLst>
                  <a:ext uri="{FF2B5EF4-FFF2-40B4-BE49-F238E27FC236}">
                    <a16:creationId xmlns:a16="http://schemas.microsoft.com/office/drawing/2014/main" id="{9DEC4EAB-39DF-B74D-A8E9-28AD022361E2}"/>
                  </a:ext>
                </a:extLst>
              </p:cNvPr>
              <p:cNvSpPr>
                <a:spLocks noChangeArrowheads="1"/>
              </p:cNvSpPr>
              <p:nvPr/>
            </p:nvSpPr>
            <p:spPr bwMode="auto">
              <a:xfrm>
                <a:off x="3789185"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7" name="Oval 3466">
                <a:extLst>
                  <a:ext uri="{FF2B5EF4-FFF2-40B4-BE49-F238E27FC236}">
                    <a16:creationId xmlns:a16="http://schemas.microsoft.com/office/drawing/2014/main" id="{026715CC-C71E-4B43-B02E-1242C0C2FAC4}"/>
                  </a:ext>
                </a:extLst>
              </p:cNvPr>
              <p:cNvSpPr>
                <a:spLocks noChangeArrowheads="1"/>
              </p:cNvSpPr>
              <p:nvPr/>
            </p:nvSpPr>
            <p:spPr bwMode="auto">
              <a:xfrm>
                <a:off x="3800297" y="37345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8" name="Oval 3467">
                <a:extLst>
                  <a:ext uri="{FF2B5EF4-FFF2-40B4-BE49-F238E27FC236}">
                    <a16:creationId xmlns:a16="http://schemas.microsoft.com/office/drawing/2014/main" id="{B00140B4-92B9-684A-92BB-BEB6F0A3B1F9}"/>
                  </a:ext>
                </a:extLst>
              </p:cNvPr>
              <p:cNvSpPr>
                <a:spLocks noChangeArrowheads="1"/>
              </p:cNvSpPr>
              <p:nvPr/>
            </p:nvSpPr>
            <p:spPr bwMode="auto">
              <a:xfrm>
                <a:off x="3801885" y="37377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69" name="Oval 3468">
                <a:extLst>
                  <a:ext uri="{FF2B5EF4-FFF2-40B4-BE49-F238E27FC236}">
                    <a16:creationId xmlns:a16="http://schemas.microsoft.com/office/drawing/2014/main" id="{4548BD8E-3BA3-F44F-A669-0C0B2A0C366F}"/>
                  </a:ext>
                </a:extLst>
              </p:cNvPr>
              <p:cNvSpPr>
                <a:spLocks noChangeArrowheads="1"/>
              </p:cNvSpPr>
              <p:nvPr/>
            </p:nvSpPr>
            <p:spPr bwMode="auto">
              <a:xfrm>
                <a:off x="3803472" y="37330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0" name="Oval 3469">
                <a:extLst>
                  <a:ext uri="{FF2B5EF4-FFF2-40B4-BE49-F238E27FC236}">
                    <a16:creationId xmlns:a16="http://schemas.microsoft.com/office/drawing/2014/main" id="{6F0D8A29-8C02-BA4F-9576-A8D3115BFFEF}"/>
                  </a:ext>
                </a:extLst>
              </p:cNvPr>
              <p:cNvSpPr>
                <a:spLocks noChangeArrowheads="1"/>
              </p:cNvSpPr>
              <p:nvPr/>
            </p:nvSpPr>
            <p:spPr bwMode="auto">
              <a:xfrm>
                <a:off x="3805060" y="37298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1" name="Oval 3470">
                <a:extLst>
                  <a:ext uri="{FF2B5EF4-FFF2-40B4-BE49-F238E27FC236}">
                    <a16:creationId xmlns:a16="http://schemas.microsoft.com/office/drawing/2014/main" id="{200B2BAB-7D10-6945-A1B7-6E01F40FB931}"/>
                  </a:ext>
                </a:extLst>
              </p:cNvPr>
              <p:cNvSpPr>
                <a:spLocks noChangeArrowheads="1"/>
              </p:cNvSpPr>
              <p:nvPr/>
            </p:nvSpPr>
            <p:spPr bwMode="auto">
              <a:xfrm>
                <a:off x="3806647" y="37266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2" name="Oval 3471">
                <a:extLst>
                  <a:ext uri="{FF2B5EF4-FFF2-40B4-BE49-F238E27FC236}">
                    <a16:creationId xmlns:a16="http://schemas.microsoft.com/office/drawing/2014/main" id="{7EDAEFEA-6F1C-0D44-9F2A-9ED86A243E44}"/>
                  </a:ext>
                </a:extLst>
              </p:cNvPr>
              <p:cNvSpPr>
                <a:spLocks noChangeArrowheads="1"/>
              </p:cNvSpPr>
              <p:nvPr/>
            </p:nvSpPr>
            <p:spPr bwMode="auto">
              <a:xfrm>
                <a:off x="3808235" y="37250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3" name="Oval 3472">
                <a:extLst>
                  <a:ext uri="{FF2B5EF4-FFF2-40B4-BE49-F238E27FC236}">
                    <a16:creationId xmlns:a16="http://schemas.microsoft.com/office/drawing/2014/main" id="{3A0A7944-F9B2-4F44-8A04-109BFD50FE3B}"/>
                  </a:ext>
                </a:extLst>
              </p:cNvPr>
              <p:cNvSpPr>
                <a:spLocks noChangeArrowheads="1"/>
              </p:cNvSpPr>
              <p:nvPr/>
            </p:nvSpPr>
            <p:spPr bwMode="auto">
              <a:xfrm>
                <a:off x="3811410" y="3721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4" name="Oval 3473">
                <a:extLst>
                  <a:ext uri="{FF2B5EF4-FFF2-40B4-BE49-F238E27FC236}">
                    <a16:creationId xmlns:a16="http://schemas.microsoft.com/office/drawing/2014/main" id="{0E7DDFDD-8AF4-6942-9A72-C101C9DE0FD6}"/>
                  </a:ext>
                </a:extLst>
              </p:cNvPr>
              <p:cNvSpPr>
                <a:spLocks noChangeArrowheads="1"/>
              </p:cNvSpPr>
              <p:nvPr/>
            </p:nvSpPr>
            <p:spPr bwMode="auto">
              <a:xfrm>
                <a:off x="3812997"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5" name="Oval 3474">
                <a:extLst>
                  <a:ext uri="{FF2B5EF4-FFF2-40B4-BE49-F238E27FC236}">
                    <a16:creationId xmlns:a16="http://schemas.microsoft.com/office/drawing/2014/main" id="{4A0F9017-B96D-464C-82AA-DC76177EE6F7}"/>
                  </a:ext>
                </a:extLst>
              </p:cNvPr>
              <p:cNvSpPr>
                <a:spLocks noChangeArrowheads="1"/>
              </p:cNvSpPr>
              <p:nvPr/>
            </p:nvSpPr>
            <p:spPr bwMode="auto">
              <a:xfrm>
                <a:off x="3816172"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6" name="Oval 3475">
                <a:extLst>
                  <a:ext uri="{FF2B5EF4-FFF2-40B4-BE49-F238E27FC236}">
                    <a16:creationId xmlns:a16="http://schemas.microsoft.com/office/drawing/2014/main" id="{499A0131-6FC1-3A4C-A465-6DABEA5A1411}"/>
                  </a:ext>
                </a:extLst>
              </p:cNvPr>
              <p:cNvSpPr>
                <a:spLocks noChangeArrowheads="1"/>
              </p:cNvSpPr>
              <p:nvPr/>
            </p:nvSpPr>
            <p:spPr bwMode="auto">
              <a:xfrm>
                <a:off x="3819347"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7" name="Oval 3476">
                <a:extLst>
                  <a:ext uri="{FF2B5EF4-FFF2-40B4-BE49-F238E27FC236}">
                    <a16:creationId xmlns:a16="http://schemas.microsoft.com/office/drawing/2014/main" id="{D8BCE54F-8271-2549-9852-A7F622F4940E}"/>
                  </a:ext>
                </a:extLst>
              </p:cNvPr>
              <p:cNvSpPr>
                <a:spLocks noChangeArrowheads="1"/>
              </p:cNvSpPr>
              <p:nvPr/>
            </p:nvSpPr>
            <p:spPr bwMode="auto">
              <a:xfrm>
                <a:off x="3820935"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8" name="Oval 3477">
                <a:extLst>
                  <a:ext uri="{FF2B5EF4-FFF2-40B4-BE49-F238E27FC236}">
                    <a16:creationId xmlns:a16="http://schemas.microsoft.com/office/drawing/2014/main" id="{26BBC881-1583-ED42-96F9-E68D8C107C69}"/>
                  </a:ext>
                </a:extLst>
              </p:cNvPr>
              <p:cNvSpPr>
                <a:spLocks noChangeArrowheads="1"/>
              </p:cNvSpPr>
              <p:nvPr/>
            </p:nvSpPr>
            <p:spPr bwMode="auto">
              <a:xfrm>
                <a:off x="3822522" y="3721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79" name="Oval 3478">
                <a:extLst>
                  <a:ext uri="{FF2B5EF4-FFF2-40B4-BE49-F238E27FC236}">
                    <a16:creationId xmlns:a16="http://schemas.microsoft.com/office/drawing/2014/main" id="{DCBF2579-84F5-214B-A8AE-4E13318455EA}"/>
                  </a:ext>
                </a:extLst>
              </p:cNvPr>
              <p:cNvSpPr>
                <a:spLocks noChangeArrowheads="1"/>
              </p:cNvSpPr>
              <p:nvPr/>
            </p:nvSpPr>
            <p:spPr bwMode="auto">
              <a:xfrm>
                <a:off x="3824110" y="372348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0" name="Oval 3479">
                <a:extLst>
                  <a:ext uri="{FF2B5EF4-FFF2-40B4-BE49-F238E27FC236}">
                    <a16:creationId xmlns:a16="http://schemas.microsoft.com/office/drawing/2014/main" id="{2701A7A2-3236-784A-B38E-850563880E27}"/>
                  </a:ext>
                </a:extLst>
              </p:cNvPr>
              <p:cNvSpPr>
                <a:spLocks noChangeArrowheads="1"/>
              </p:cNvSpPr>
              <p:nvPr/>
            </p:nvSpPr>
            <p:spPr bwMode="auto">
              <a:xfrm>
                <a:off x="3822522" y="37266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1" name="Oval 3480">
                <a:extLst>
                  <a:ext uri="{FF2B5EF4-FFF2-40B4-BE49-F238E27FC236}">
                    <a16:creationId xmlns:a16="http://schemas.microsoft.com/office/drawing/2014/main" id="{A9B9B4D8-802A-1F4D-9EE2-966849A1DEBB}"/>
                  </a:ext>
                </a:extLst>
              </p:cNvPr>
              <p:cNvSpPr>
                <a:spLocks noChangeArrowheads="1"/>
              </p:cNvSpPr>
              <p:nvPr/>
            </p:nvSpPr>
            <p:spPr bwMode="auto">
              <a:xfrm>
                <a:off x="3817760" y="37266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2" name="Oval 3481">
                <a:extLst>
                  <a:ext uri="{FF2B5EF4-FFF2-40B4-BE49-F238E27FC236}">
                    <a16:creationId xmlns:a16="http://schemas.microsoft.com/office/drawing/2014/main" id="{BC97C6EE-2716-E744-95E9-0C6F6064ED8A}"/>
                  </a:ext>
                </a:extLst>
              </p:cNvPr>
              <p:cNvSpPr>
                <a:spLocks noChangeArrowheads="1"/>
              </p:cNvSpPr>
              <p:nvPr/>
            </p:nvSpPr>
            <p:spPr bwMode="auto">
              <a:xfrm>
                <a:off x="3814585" y="37314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3" name="Oval 3482">
                <a:extLst>
                  <a:ext uri="{FF2B5EF4-FFF2-40B4-BE49-F238E27FC236}">
                    <a16:creationId xmlns:a16="http://schemas.microsoft.com/office/drawing/2014/main" id="{2C39C5F6-7257-714C-A3F6-040C8A2C2995}"/>
                  </a:ext>
                </a:extLst>
              </p:cNvPr>
              <p:cNvSpPr>
                <a:spLocks noChangeArrowheads="1"/>
              </p:cNvSpPr>
              <p:nvPr/>
            </p:nvSpPr>
            <p:spPr bwMode="auto">
              <a:xfrm>
                <a:off x="3809822" y="3733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4" name="Oval 3483">
                <a:extLst>
                  <a:ext uri="{FF2B5EF4-FFF2-40B4-BE49-F238E27FC236}">
                    <a16:creationId xmlns:a16="http://schemas.microsoft.com/office/drawing/2014/main" id="{7A1E073A-17BE-C84C-B583-46FA6642534F}"/>
                  </a:ext>
                </a:extLst>
              </p:cNvPr>
              <p:cNvSpPr>
                <a:spLocks noChangeArrowheads="1"/>
              </p:cNvSpPr>
              <p:nvPr/>
            </p:nvSpPr>
            <p:spPr bwMode="auto">
              <a:xfrm>
                <a:off x="3806647" y="37345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5" name="Oval 3484">
                <a:extLst>
                  <a:ext uri="{FF2B5EF4-FFF2-40B4-BE49-F238E27FC236}">
                    <a16:creationId xmlns:a16="http://schemas.microsoft.com/office/drawing/2014/main" id="{1A676C90-D8DF-6C4B-8A24-D214C53A99D6}"/>
                  </a:ext>
                </a:extLst>
              </p:cNvPr>
              <p:cNvSpPr>
                <a:spLocks noChangeArrowheads="1"/>
              </p:cNvSpPr>
              <p:nvPr/>
            </p:nvSpPr>
            <p:spPr bwMode="auto">
              <a:xfrm>
                <a:off x="3805060" y="373618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6" name="Oval 3485">
                <a:extLst>
                  <a:ext uri="{FF2B5EF4-FFF2-40B4-BE49-F238E27FC236}">
                    <a16:creationId xmlns:a16="http://schemas.microsoft.com/office/drawing/2014/main" id="{E94FE880-7542-9E4D-B2A0-8553EF7FA547}"/>
                  </a:ext>
                </a:extLst>
              </p:cNvPr>
              <p:cNvSpPr>
                <a:spLocks noChangeArrowheads="1"/>
              </p:cNvSpPr>
              <p:nvPr/>
            </p:nvSpPr>
            <p:spPr bwMode="auto">
              <a:xfrm>
                <a:off x="3809822"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7" name="Oval 3486">
                <a:extLst>
                  <a:ext uri="{FF2B5EF4-FFF2-40B4-BE49-F238E27FC236}">
                    <a16:creationId xmlns:a16="http://schemas.microsoft.com/office/drawing/2014/main" id="{4B858D35-1C0B-0846-8122-CC6157F98479}"/>
                  </a:ext>
                </a:extLst>
              </p:cNvPr>
              <p:cNvSpPr>
                <a:spLocks noChangeArrowheads="1"/>
              </p:cNvSpPr>
              <p:nvPr/>
            </p:nvSpPr>
            <p:spPr bwMode="auto">
              <a:xfrm>
                <a:off x="3812997" y="37266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8" name="Oval 3487">
                <a:extLst>
                  <a:ext uri="{FF2B5EF4-FFF2-40B4-BE49-F238E27FC236}">
                    <a16:creationId xmlns:a16="http://schemas.microsoft.com/office/drawing/2014/main" id="{C087A3DB-817B-F641-920D-C3FE03A838BA}"/>
                  </a:ext>
                </a:extLst>
              </p:cNvPr>
              <p:cNvSpPr>
                <a:spLocks noChangeArrowheads="1"/>
              </p:cNvSpPr>
              <p:nvPr/>
            </p:nvSpPr>
            <p:spPr bwMode="auto">
              <a:xfrm>
                <a:off x="3814585" y="37234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89" name="Oval 3488">
                <a:extLst>
                  <a:ext uri="{FF2B5EF4-FFF2-40B4-BE49-F238E27FC236}">
                    <a16:creationId xmlns:a16="http://schemas.microsoft.com/office/drawing/2014/main" id="{F5092936-2262-3045-A6FB-590C907D9B96}"/>
                  </a:ext>
                </a:extLst>
              </p:cNvPr>
              <p:cNvSpPr>
                <a:spLocks noChangeArrowheads="1"/>
              </p:cNvSpPr>
              <p:nvPr/>
            </p:nvSpPr>
            <p:spPr bwMode="auto">
              <a:xfrm>
                <a:off x="3817760" y="37203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0" name="Oval 3489">
                <a:extLst>
                  <a:ext uri="{FF2B5EF4-FFF2-40B4-BE49-F238E27FC236}">
                    <a16:creationId xmlns:a16="http://schemas.microsoft.com/office/drawing/2014/main" id="{D21CE785-5063-4A42-BD73-32144D2BA171}"/>
                  </a:ext>
                </a:extLst>
              </p:cNvPr>
              <p:cNvSpPr>
                <a:spLocks noChangeArrowheads="1"/>
              </p:cNvSpPr>
              <p:nvPr/>
            </p:nvSpPr>
            <p:spPr bwMode="auto">
              <a:xfrm>
                <a:off x="3819347" y="37250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1" name="Oval 3490">
                <a:extLst>
                  <a:ext uri="{FF2B5EF4-FFF2-40B4-BE49-F238E27FC236}">
                    <a16:creationId xmlns:a16="http://schemas.microsoft.com/office/drawing/2014/main" id="{0D58A7E0-DD59-0C4F-B41C-28F360753F00}"/>
                  </a:ext>
                </a:extLst>
              </p:cNvPr>
              <p:cNvSpPr>
                <a:spLocks noChangeArrowheads="1"/>
              </p:cNvSpPr>
              <p:nvPr/>
            </p:nvSpPr>
            <p:spPr bwMode="auto">
              <a:xfrm>
                <a:off x="3822522" y="37123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2" name="Oval 3491">
                <a:extLst>
                  <a:ext uri="{FF2B5EF4-FFF2-40B4-BE49-F238E27FC236}">
                    <a16:creationId xmlns:a16="http://schemas.microsoft.com/office/drawing/2014/main" id="{E553BB44-A2D3-6A42-B7F7-DC90CF3764FC}"/>
                  </a:ext>
                </a:extLst>
              </p:cNvPr>
              <p:cNvSpPr>
                <a:spLocks noChangeArrowheads="1"/>
              </p:cNvSpPr>
              <p:nvPr/>
            </p:nvSpPr>
            <p:spPr bwMode="auto">
              <a:xfrm>
                <a:off x="3822522" y="370919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3" name="Oval 3492">
                <a:extLst>
                  <a:ext uri="{FF2B5EF4-FFF2-40B4-BE49-F238E27FC236}">
                    <a16:creationId xmlns:a16="http://schemas.microsoft.com/office/drawing/2014/main" id="{E7B46C01-318D-D94F-9E45-89AD1F6D2CF1}"/>
                  </a:ext>
                </a:extLst>
              </p:cNvPr>
              <p:cNvSpPr>
                <a:spLocks noChangeArrowheads="1"/>
              </p:cNvSpPr>
              <p:nvPr/>
            </p:nvSpPr>
            <p:spPr bwMode="auto">
              <a:xfrm>
                <a:off x="3820935" y="37076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4" name="Oval 3493">
                <a:extLst>
                  <a:ext uri="{FF2B5EF4-FFF2-40B4-BE49-F238E27FC236}">
                    <a16:creationId xmlns:a16="http://schemas.microsoft.com/office/drawing/2014/main" id="{3AAB3C80-C89B-C641-949C-DE0D73B244AE}"/>
                  </a:ext>
                </a:extLst>
              </p:cNvPr>
              <p:cNvSpPr>
                <a:spLocks noChangeArrowheads="1"/>
              </p:cNvSpPr>
              <p:nvPr/>
            </p:nvSpPr>
            <p:spPr bwMode="auto">
              <a:xfrm>
                <a:off x="3820935" y="3706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5" name="Oval 3494">
                <a:extLst>
                  <a:ext uri="{FF2B5EF4-FFF2-40B4-BE49-F238E27FC236}">
                    <a16:creationId xmlns:a16="http://schemas.microsoft.com/office/drawing/2014/main" id="{34D73932-F15A-5B45-8750-AAA9CE2E1157}"/>
                  </a:ext>
                </a:extLst>
              </p:cNvPr>
              <p:cNvSpPr>
                <a:spLocks noChangeArrowheads="1"/>
              </p:cNvSpPr>
              <p:nvPr/>
            </p:nvSpPr>
            <p:spPr bwMode="auto">
              <a:xfrm>
                <a:off x="3824110" y="36996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6" name="Oval 3495">
                <a:extLst>
                  <a:ext uri="{FF2B5EF4-FFF2-40B4-BE49-F238E27FC236}">
                    <a16:creationId xmlns:a16="http://schemas.microsoft.com/office/drawing/2014/main" id="{2A7F6E44-035A-404F-BBBC-177CD9385337}"/>
                  </a:ext>
                </a:extLst>
              </p:cNvPr>
              <p:cNvSpPr>
                <a:spLocks noChangeArrowheads="1"/>
              </p:cNvSpPr>
              <p:nvPr/>
            </p:nvSpPr>
            <p:spPr bwMode="auto">
              <a:xfrm>
                <a:off x="3825697"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7" name="Oval 3496">
                <a:extLst>
                  <a:ext uri="{FF2B5EF4-FFF2-40B4-BE49-F238E27FC236}">
                    <a16:creationId xmlns:a16="http://schemas.microsoft.com/office/drawing/2014/main" id="{548AA1ED-D65C-654F-B21D-7034C53BCAEE}"/>
                  </a:ext>
                </a:extLst>
              </p:cNvPr>
              <p:cNvSpPr>
                <a:spLocks noChangeArrowheads="1"/>
              </p:cNvSpPr>
              <p:nvPr/>
            </p:nvSpPr>
            <p:spPr bwMode="auto">
              <a:xfrm>
                <a:off x="3827285" y="37060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8" name="Oval 3497">
                <a:extLst>
                  <a:ext uri="{FF2B5EF4-FFF2-40B4-BE49-F238E27FC236}">
                    <a16:creationId xmlns:a16="http://schemas.microsoft.com/office/drawing/2014/main" id="{D4250CB2-B7A5-DA4E-B4D2-0EC6BF333CEF}"/>
                  </a:ext>
                </a:extLst>
              </p:cNvPr>
              <p:cNvSpPr>
                <a:spLocks noChangeArrowheads="1"/>
              </p:cNvSpPr>
              <p:nvPr/>
            </p:nvSpPr>
            <p:spPr bwMode="auto">
              <a:xfrm>
                <a:off x="3828872" y="37091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499" name="Oval 3498">
                <a:extLst>
                  <a:ext uri="{FF2B5EF4-FFF2-40B4-BE49-F238E27FC236}">
                    <a16:creationId xmlns:a16="http://schemas.microsoft.com/office/drawing/2014/main" id="{D5062BFB-9F43-4245-847A-D3B1211B21DE}"/>
                  </a:ext>
                </a:extLst>
              </p:cNvPr>
              <p:cNvSpPr>
                <a:spLocks noChangeArrowheads="1"/>
              </p:cNvSpPr>
              <p:nvPr/>
            </p:nvSpPr>
            <p:spPr bwMode="auto">
              <a:xfrm>
                <a:off x="3825697"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0" name="Oval 3499">
                <a:extLst>
                  <a:ext uri="{FF2B5EF4-FFF2-40B4-BE49-F238E27FC236}">
                    <a16:creationId xmlns:a16="http://schemas.microsoft.com/office/drawing/2014/main" id="{18EA8967-0B5F-CD4D-AD59-6327B452BFBF}"/>
                  </a:ext>
                </a:extLst>
              </p:cNvPr>
              <p:cNvSpPr>
                <a:spLocks noChangeArrowheads="1"/>
              </p:cNvSpPr>
              <p:nvPr/>
            </p:nvSpPr>
            <p:spPr bwMode="auto">
              <a:xfrm>
                <a:off x="3824110" y="37076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1" name="Oval 3500">
                <a:extLst>
                  <a:ext uri="{FF2B5EF4-FFF2-40B4-BE49-F238E27FC236}">
                    <a16:creationId xmlns:a16="http://schemas.microsoft.com/office/drawing/2014/main" id="{F1D0636E-AB7B-4C47-B8E9-4D1A52BA1CEE}"/>
                  </a:ext>
                </a:extLst>
              </p:cNvPr>
              <p:cNvSpPr>
                <a:spLocks noChangeArrowheads="1"/>
              </p:cNvSpPr>
              <p:nvPr/>
            </p:nvSpPr>
            <p:spPr bwMode="auto">
              <a:xfrm>
                <a:off x="3825697"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2" name="Oval 3501">
                <a:extLst>
                  <a:ext uri="{FF2B5EF4-FFF2-40B4-BE49-F238E27FC236}">
                    <a16:creationId xmlns:a16="http://schemas.microsoft.com/office/drawing/2014/main" id="{EC1553D9-FCF7-5345-85A0-E4AE04F5286F}"/>
                  </a:ext>
                </a:extLst>
              </p:cNvPr>
              <p:cNvSpPr>
                <a:spLocks noChangeArrowheads="1"/>
              </p:cNvSpPr>
              <p:nvPr/>
            </p:nvSpPr>
            <p:spPr bwMode="auto">
              <a:xfrm>
                <a:off x="3827285" y="37171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3" name="Oval 3502">
                <a:extLst>
                  <a:ext uri="{FF2B5EF4-FFF2-40B4-BE49-F238E27FC236}">
                    <a16:creationId xmlns:a16="http://schemas.microsoft.com/office/drawing/2014/main" id="{152B4859-E53E-5A4B-84B5-14FCE2D063D5}"/>
                  </a:ext>
                </a:extLst>
              </p:cNvPr>
              <p:cNvSpPr>
                <a:spLocks noChangeArrowheads="1"/>
              </p:cNvSpPr>
              <p:nvPr/>
            </p:nvSpPr>
            <p:spPr bwMode="auto">
              <a:xfrm>
                <a:off x="3827285" y="37203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4" name="Oval 3503">
                <a:extLst>
                  <a:ext uri="{FF2B5EF4-FFF2-40B4-BE49-F238E27FC236}">
                    <a16:creationId xmlns:a16="http://schemas.microsoft.com/office/drawing/2014/main" id="{8BA368BF-D00A-CF45-80C8-A87C8A1E95C0}"/>
                  </a:ext>
                </a:extLst>
              </p:cNvPr>
              <p:cNvSpPr>
                <a:spLocks noChangeArrowheads="1"/>
              </p:cNvSpPr>
              <p:nvPr/>
            </p:nvSpPr>
            <p:spPr bwMode="auto">
              <a:xfrm>
                <a:off x="3827285" y="37218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5" name="Oval 3504">
                <a:extLst>
                  <a:ext uri="{FF2B5EF4-FFF2-40B4-BE49-F238E27FC236}">
                    <a16:creationId xmlns:a16="http://schemas.microsoft.com/office/drawing/2014/main" id="{A85425D7-79D6-5041-8B73-3C2E482CBF46}"/>
                  </a:ext>
                </a:extLst>
              </p:cNvPr>
              <p:cNvSpPr>
                <a:spLocks noChangeArrowheads="1"/>
              </p:cNvSpPr>
              <p:nvPr/>
            </p:nvSpPr>
            <p:spPr bwMode="auto">
              <a:xfrm>
                <a:off x="3830460"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6" name="Oval 3505">
                <a:extLst>
                  <a:ext uri="{FF2B5EF4-FFF2-40B4-BE49-F238E27FC236}">
                    <a16:creationId xmlns:a16="http://schemas.microsoft.com/office/drawing/2014/main" id="{BFFE280B-363A-4B4C-926C-BBACE7A3F8C8}"/>
                  </a:ext>
                </a:extLst>
              </p:cNvPr>
              <p:cNvSpPr>
                <a:spLocks noChangeArrowheads="1"/>
              </p:cNvSpPr>
              <p:nvPr/>
            </p:nvSpPr>
            <p:spPr bwMode="auto">
              <a:xfrm>
                <a:off x="3835222"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7" name="Oval 3506">
                <a:extLst>
                  <a:ext uri="{FF2B5EF4-FFF2-40B4-BE49-F238E27FC236}">
                    <a16:creationId xmlns:a16="http://schemas.microsoft.com/office/drawing/2014/main" id="{640B9175-DE07-C54B-A651-E91E872AB3CD}"/>
                  </a:ext>
                </a:extLst>
              </p:cNvPr>
              <p:cNvSpPr>
                <a:spLocks noChangeArrowheads="1"/>
              </p:cNvSpPr>
              <p:nvPr/>
            </p:nvSpPr>
            <p:spPr bwMode="auto">
              <a:xfrm>
                <a:off x="3841572" y="37203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8" name="Oval 3507">
                <a:extLst>
                  <a:ext uri="{FF2B5EF4-FFF2-40B4-BE49-F238E27FC236}">
                    <a16:creationId xmlns:a16="http://schemas.microsoft.com/office/drawing/2014/main" id="{738434E2-02E3-B443-834E-96F080C6DA6E}"/>
                  </a:ext>
                </a:extLst>
              </p:cNvPr>
              <p:cNvSpPr>
                <a:spLocks noChangeArrowheads="1"/>
              </p:cNvSpPr>
              <p:nvPr/>
            </p:nvSpPr>
            <p:spPr bwMode="auto">
              <a:xfrm>
                <a:off x="3839985" y="37155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09" name="Oval 3508">
                <a:extLst>
                  <a:ext uri="{FF2B5EF4-FFF2-40B4-BE49-F238E27FC236}">
                    <a16:creationId xmlns:a16="http://schemas.microsoft.com/office/drawing/2014/main" id="{1CC919BE-E224-9E45-811F-53A9535E0AFE}"/>
                  </a:ext>
                </a:extLst>
              </p:cNvPr>
              <p:cNvSpPr>
                <a:spLocks noChangeArrowheads="1"/>
              </p:cNvSpPr>
              <p:nvPr/>
            </p:nvSpPr>
            <p:spPr bwMode="auto">
              <a:xfrm>
                <a:off x="3836810" y="37139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0" name="Oval 3509">
                <a:extLst>
                  <a:ext uri="{FF2B5EF4-FFF2-40B4-BE49-F238E27FC236}">
                    <a16:creationId xmlns:a16="http://schemas.microsoft.com/office/drawing/2014/main" id="{1A01A8E4-3658-034B-AFFD-5B7A23557215}"/>
                  </a:ext>
                </a:extLst>
              </p:cNvPr>
              <p:cNvSpPr>
                <a:spLocks noChangeArrowheads="1"/>
              </p:cNvSpPr>
              <p:nvPr/>
            </p:nvSpPr>
            <p:spPr bwMode="auto">
              <a:xfrm>
                <a:off x="3833635"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1" name="Oval 3510">
                <a:extLst>
                  <a:ext uri="{FF2B5EF4-FFF2-40B4-BE49-F238E27FC236}">
                    <a16:creationId xmlns:a16="http://schemas.microsoft.com/office/drawing/2014/main" id="{645B6D75-EF37-3046-8189-15579861ACD6}"/>
                  </a:ext>
                </a:extLst>
              </p:cNvPr>
              <p:cNvSpPr>
                <a:spLocks noChangeArrowheads="1"/>
              </p:cNvSpPr>
              <p:nvPr/>
            </p:nvSpPr>
            <p:spPr bwMode="auto">
              <a:xfrm>
                <a:off x="3830460" y="37139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2" name="Oval 3511">
                <a:extLst>
                  <a:ext uri="{FF2B5EF4-FFF2-40B4-BE49-F238E27FC236}">
                    <a16:creationId xmlns:a16="http://schemas.microsoft.com/office/drawing/2014/main" id="{00986567-AE5E-154C-A350-A74ECF1376BE}"/>
                  </a:ext>
                </a:extLst>
              </p:cNvPr>
              <p:cNvSpPr>
                <a:spLocks noChangeArrowheads="1"/>
              </p:cNvSpPr>
              <p:nvPr/>
            </p:nvSpPr>
            <p:spPr bwMode="auto">
              <a:xfrm>
                <a:off x="3828872" y="37107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3" name="Oval 3512">
                <a:extLst>
                  <a:ext uri="{FF2B5EF4-FFF2-40B4-BE49-F238E27FC236}">
                    <a16:creationId xmlns:a16="http://schemas.microsoft.com/office/drawing/2014/main" id="{F8E042C7-491A-1040-A2D7-67F4EEECFAA1}"/>
                  </a:ext>
                </a:extLst>
              </p:cNvPr>
              <p:cNvSpPr>
                <a:spLocks noChangeArrowheads="1"/>
              </p:cNvSpPr>
              <p:nvPr/>
            </p:nvSpPr>
            <p:spPr bwMode="auto">
              <a:xfrm>
                <a:off x="3832047"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4" name="Oval 3513">
                <a:extLst>
                  <a:ext uri="{FF2B5EF4-FFF2-40B4-BE49-F238E27FC236}">
                    <a16:creationId xmlns:a16="http://schemas.microsoft.com/office/drawing/2014/main" id="{3AA0EA19-71E5-124E-9C65-562A7CAA67FE}"/>
                  </a:ext>
                </a:extLst>
              </p:cNvPr>
              <p:cNvSpPr>
                <a:spLocks noChangeArrowheads="1"/>
              </p:cNvSpPr>
              <p:nvPr/>
            </p:nvSpPr>
            <p:spPr bwMode="auto">
              <a:xfrm>
                <a:off x="3835222" y="37091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5" name="Oval 3514">
                <a:extLst>
                  <a:ext uri="{FF2B5EF4-FFF2-40B4-BE49-F238E27FC236}">
                    <a16:creationId xmlns:a16="http://schemas.microsoft.com/office/drawing/2014/main" id="{C3400BF6-1C3B-7C4B-883A-E836B04B8E3A}"/>
                  </a:ext>
                </a:extLst>
              </p:cNvPr>
              <p:cNvSpPr>
                <a:spLocks noChangeArrowheads="1"/>
              </p:cNvSpPr>
              <p:nvPr/>
            </p:nvSpPr>
            <p:spPr bwMode="auto">
              <a:xfrm>
                <a:off x="3838397" y="37123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6" name="Oval 3515">
                <a:extLst>
                  <a:ext uri="{FF2B5EF4-FFF2-40B4-BE49-F238E27FC236}">
                    <a16:creationId xmlns:a16="http://schemas.microsoft.com/office/drawing/2014/main" id="{FF166E60-CAAB-3241-81D8-73AAD072B18D}"/>
                  </a:ext>
                </a:extLst>
              </p:cNvPr>
              <p:cNvSpPr>
                <a:spLocks noChangeArrowheads="1"/>
              </p:cNvSpPr>
              <p:nvPr/>
            </p:nvSpPr>
            <p:spPr bwMode="auto">
              <a:xfrm>
                <a:off x="3838397" y="371078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7" name="Oval 3516">
                <a:extLst>
                  <a:ext uri="{FF2B5EF4-FFF2-40B4-BE49-F238E27FC236}">
                    <a16:creationId xmlns:a16="http://schemas.microsoft.com/office/drawing/2014/main" id="{97CC438A-6F40-FB4A-9F50-21AF8CE5EA14}"/>
                  </a:ext>
                </a:extLst>
              </p:cNvPr>
              <p:cNvSpPr>
                <a:spLocks noChangeArrowheads="1"/>
              </p:cNvSpPr>
              <p:nvPr/>
            </p:nvSpPr>
            <p:spPr bwMode="auto">
              <a:xfrm>
                <a:off x="3841572" y="370919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8" name="Oval 3517">
                <a:extLst>
                  <a:ext uri="{FF2B5EF4-FFF2-40B4-BE49-F238E27FC236}">
                    <a16:creationId xmlns:a16="http://schemas.microsoft.com/office/drawing/2014/main" id="{BF7E7DD2-1BB1-6742-B638-26EC46994D00}"/>
                  </a:ext>
                </a:extLst>
              </p:cNvPr>
              <p:cNvSpPr>
                <a:spLocks noChangeArrowheads="1"/>
              </p:cNvSpPr>
              <p:nvPr/>
            </p:nvSpPr>
            <p:spPr bwMode="auto">
              <a:xfrm>
                <a:off x="3841572" y="37060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19" name="Oval 3518">
                <a:extLst>
                  <a:ext uri="{FF2B5EF4-FFF2-40B4-BE49-F238E27FC236}">
                    <a16:creationId xmlns:a16="http://schemas.microsoft.com/office/drawing/2014/main" id="{A9552FBC-EB4B-B648-83DD-8A46E2B6EBCE}"/>
                  </a:ext>
                </a:extLst>
              </p:cNvPr>
              <p:cNvSpPr>
                <a:spLocks noChangeArrowheads="1"/>
              </p:cNvSpPr>
              <p:nvPr/>
            </p:nvSpPr>
            <p:spPr bwMode="auto">
              <a:xfrm>
                <a:off x="3846335" y="37091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0" name="Oval 3519">
                <a:extLst>
                  <a:ext uri="{FF2B5EF4-FFF2-40B4-BE49-F238E27FC236}">
                    <a16:creationId xmlns:a16="http://schemas.microsoft.com/office/drawing/2014/main" id="{A22EF8F9-D5EE-DB4B-ADA2-866C5BA2CFF8}"/>
                  </a:ext>
                </a:extLst>
              </p:cNvPr>
              <p:cNvSpPr>
                <a:spLocks noChangeArrowheads="1"/>
              </p:cNvSpPr>
              <p:nvPr/>
            </p:nvSpPr>
            <p:spPr bwMode="auto">
              <a:xfrm>
                <a:off x="3846335" y="37139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1" name="Oval 3520">
                <a:extLst>
                  <a:ext uri="{FF2B5EF4-FFF2-40B4-BE49-F238E27FC236}">
                    <a16:creationId xmlns:a16="http://schemas.microsoft.com/office/drawing/2014/main" id="{4148BA78-9EF5-2148-AD0E-F3A16198D730}"/>
                  </a:ext>
                </a:extLst>
              </p:cNvPr>
              <p:cNvSpPr>
                <a:spLocks noChangeArrowheads="1"/>
              </p:cNvSpPr>
              <p:nvPr/>
            </p:nvSpPr>
            <p:spPr bwMode="auto">
              <a:xfrm>
                <a:off x="3843160" y="37139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2" name="Oval 3521">
                <a:extLst>
                  <a:ext uri="{FF2B5EF4-FFF2-40B4-BE49-F238E27FC236}">
                    <a16:creationId xmlns:a16="http://schemas.microsoft.com/office/drawing/2014/main" id="{C1931FD0-4A9B-DB41-A538-61D7A6E15D86}"/>
                  </a:ext>
                </a:extLst>
              </p:cNvPr>
              <p:cNvSpPr>
                <a:spLocks noChangeArrowheads="1"/>
              </p:cNvSpPr>
              <p:nvPr/>
            </p:nvSpPr>
            <p:spPr bwMode="auto">
              <a:xfrm>
                <a:off x="3843160" y="37107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3" name="Oval 3522">
                <a:extLst>
                  <a:ext uri="{FF2B5EF4-FFF2-40B4-BE49-F238E27FC236}">
                    <a16:creationId xmlns:a16="http://schemas.microsoft.com/office/drawing/2014/main" id="{65970C6D-4FE6-5E45-8A99-410D75AF6517}"/>
                  </a:ext>
                </a:extLst>
              </p:cNvPr>
              <p:cNvSpPr>
                <a:spLocks noChangeArrowheads="1"/>
              </p:cNvSpPr>
              <p:nvPr/>
            </p:nvSpPr>
            <p:spPr bwMode="auto">
              <a:xfrm>
                <a:off x="3851097"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4" name="Oval 3523">
                <a:extLst>
                  <a:ext uri="{FF2B5EF4-FFF2-40B4-BE49-F238E27FC236}">
                    <a16:creationId xmlns:a16="http://schemas.microsoft.com/office/drawing/2014/main" id="{3646C5AD-0E91-294E-A160-D41E3B715574}"/>
                  </a:ext>
                </a:extLst>
              </p:cNvPr>
              <p:cNvSpPr>
                <a:spLocks noChangeArrowheads="1"/>
              </p:cNvSpPr>
              <p:nvPr/>
            </p:nvSpPr>
            <p:spPr bwMode="auto">
              <a:xfrm>
                <a:off x="3849510" y="3704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5" name="Oval 3524">
                <a:extLst>
                  <a:ext uri="{FF2B5EF4-FFF2-40B4-BE49-F238E27FC236}">
                    <a16:creationId xmlns:a16="http://schemas.microsoft.com/office/drawing/2014/main" id="{F96CE956-3A68-0F40-8C6D-334668F75567}"/>
                  </a:ext>
                </a:extLst>
              </p:cNvPr>
              <p:cNvSpPr>
                <a:spLocks noChangeArrowheads="1"/>
              </p:cNvSpPr>
              <p:nvPr/>
            </p:nvSpPr>
            <p:spPr bwMode="auto">
              <a:xfrm>
                <a:off x="3851097" y="37028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6" name="Oval 3525">
                <a:extLst>
                  <a:ext uri="{FF2B5EF4-FFF2-40B4-BE49-F238E27FC236}">
                    <a16:creationId xmlns:a16="http://schemas.microsoft.com/office/drawing/2014/main" id="{FD4390A4-006E-7849-BC97-8EB64DC9D035}"/>
                  </a:ext>
                </a:extLst>
              </p:cNvPr>
              <p:cNvSpPr>
                <a:spLocks noChangeArrowheads="1"/>
              </p:cNvSpPr>
              <p:nvPr/>
            </p:nvSpPr>
            <p:spPr bwMode="auto">
              <a:xfrm>
                <a:off x="3855860"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7" name="Oval 3526">
                <a:extLst>
                  <a:ext uri="{FF2B5EF4-FFF2-40B4-BE49-F238E27FC236}">
                    <a16:creationId xmlns:a16="http://schemas.microsoft.com/office/drawing/2014/main" id="{8BABF89E-6B60-EE40-9159-0C16ECFFA743}"/>
                  </a:ext>
                </a:extLst>
              </p:cNvPr>
              <p:cNvSpPr>
                <a:spLocks noChangeArrowheads="1"/>
              </p:cNvSpPr>
              <p:nvPr/>
            </p:nvSpPr>
            <p:spPr bwMode="auto">
              <a:xfrm>
                <a:off x="3847922" y="36980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8" name="Oval 3527">
                <a:extLst>
                  <a:ext uri="{FF2B5EF4-FFF2-40B4-BE49-F238E27FC236}">
                    <a16:creationId xmlns:a16="http://schemas.microsoft.com/office/drawing/2014/main" id="{0A8DC425-249E-0F46-84BA-A00E071E7F38}"/>
                  </a:ext>
                </a:extLst>
              </p:cNvPr>
              <p:cNvSpPr>
                <a:spLocks noChangeArrowheads="1"/>
              </p:cNvSpPr>
              <p:nvPr/>
            </p:nvSpPr>
            <p:spPr bwMode="auto">
              <a:xfrm>
                <a:off x="3849510"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29" name="Oval 3528">
                <a:extLst>
                  <a:ext uri="{FF2B5EF4-FFF2-40B4-BE49-F238E27FC236}">
                    <a16:creationId xmlns:a16="http://schemas.microsoft.com/office/drawing/2014/main" id="{BCD2E5B8-FC64-B240-A8E1-D5F36E77194C}"/>
                  </a:ext>
                </a:extLst>
              </p:cNvPr>
              <p:cNvSpPr>
                <a:spLocks noChangeArrowheads="1"/>
              </p:cNvSpPr>
              <p:nvPr/>
            </p:nvSpPr>
            <p:spPr bwMode="auto">
              <a:xfrm>
                <a:off x="3844747" y="3694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0" name="Oval 3529">
                <a:extLst>
                  <a:ext uri="{FF2B5EF4-FFF2-40B4-BE49-F238E27FC236}">
                    <a16:creationId xmlns:a16="http://schemas.microsoft.com/office/drawing/2014/main" id="{15D81411-0CA3-9747-88B1-82AD8825BAFA}"/>
                  </a:ext>
                </a:extLst>
              </p:cNvPr>
              <p:cNvSpPr>
                <a:spLocks noChangeArrowheads="1"/>
              </p:cNvSpPr>
              <p:nvPr/>
            </p:nvSpPr>
            <p:spPr bwMode="auto">
              <a:xfrm>
                <a:off x="3843160" y="36980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1" name="Oval 3530">
                <a:extLst>
                  <a:ext uri="{FF2B5EF4-FFF2-40B4-BE49-F238E27FC236}">
                    <a16:creationId xmlns:a16="http://schemas.microsoft.com/office/drawing/2014/main" id="{CF9729D2-949E-F74C-83FB-447BD21740F1}"/>
                  </a:ext>
                </a:extLst>
              </p:cNvPr>
              <p:cNvSpPr>
                <a:spLocks noChangeArrowheads="1"/>
              </p:cNvSpPr>
              <p:nvPr/>
            </p:nvSpPr>
            <p:spPr bwMode="auto">
              <a:xfrm>
                <a:off x="3839985" y="36996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2" name="Oval 3531">
                <a:extLst>
                  <a:ext uri="{FF2B5EF4-FFF2-40B4-BE49-F238E27FC236}">
                    <a16:creationId xmlns:a16="http://schemas.microsoft.com/office/drawing/2014/main" id="{3AECB110-6FA3-3848-98E4-63449122434A}"/>
                  </a:ext>
                </a:extLst>
              </p:cNvPr>
              <p:cNvSpPr>
                <a:spLocks noChangeArrowheads="1"/>
              </p:cNvSpPr>
              <p:nvPr/>
            </p:nvSpPr>
            <p:spPr bwMode="auto">
              <a:xfrm>
                <a:off x="3835222" y="3706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3" name="Oval 3532">
                <a:extLst>
                  <a:ext uri="{FF2B5EF4-FFF2-40B4-BE49-F238E27FC236}">
                    <a16:creationId xmlns:a16="http://schemas.microsoft.com/office/drawing/2014/main" id="{3B5B579E-01DD-F842-BD5F-DD6A62D7E329}"/>
                  </a:ext>
                </a:extLst>
              </p:cNvPr>
              <p:cNvSpPr>
                <a:spLocks noChangeArrowheads="1"/>
              </p:cNvSpPr>
              <p:nvPr/>
            </p:nvSpPr>
            <p:spPr bwMode="auto">
              <a:xfrm>
                <a:off x="3833635" y="37012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4" name="Oval 3533">
                <a:extLst>
                  <a:ext uri="{FF2B5EF4-FFF2-40B4-BE49-F238E27FC236}">
                    <a16:creationId xmlns:a16="http://schemas.microsoft.com/office/drawing/2014/main" id="{3C7D5E26-1609-434B-A40F-13CD7F7D9E7E}"/>
                  </a:ext>
                </a:extLst>
              </p:cNvPr>
              <p:cNvSpPr>
                <a:spLocks noChangeArrowheads="1"/>
              </p:cNvSpPr>
              <p:nvPr/>
            </p:nvSpPr>
            <p:spPr bwMode="auto">
              <a:xfrm>
                <a:off x="3835222"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5" name="Oval 3534">
                <a:extLst>
                  <a:ext uri="{FF2B5EF4-FFF2-40B4-BE49-F238E27FC236}">
                    <a16:creationId xmlns:a16="http://schemas.microsoft.com/office/drawing/2014/main" id="{1916A87B-7989-CB48-83C7-1E8DDEC8B9BC}"/>
                  </a:ext>
                </a:extLst>
              </p:cNvPr>
              <p:cNvSpPr>
                <a:spLocks noChangeArrowheads="1"/>
              </p:cNvSpPr>
              <p:nvPr/>
            </p:nvSpPr>
            <p:spPr bwMode="auto">
              <a:xfrm>
                <a:off x="3833635"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6" name="Oval 3535">
                <a:extLst>
                  <a:ext uri="{FF2B5EF4-FFF2-40B4-BE49-F238E27FC236}">
                    <a16:creationId xmlns:a16="http://schemas.microsoft.com/office/drawing/2014/main" id="{B6CC864A-FA21-8B41-9A73-30D4730E507B}"/>
                  </a:ext>
                </a:extLst>
              </p:cNvPr>
              <p:cNvSpPr>
                <a:spLocks noChangeArrowheads="1"/>
              </p:cNvSpPr>
              <p:nvPr/>
            </p:nvSpPr>
            <p:spPr bwMode="auto">
              <a:xfrm>
                <a:off x="3832047"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7" name="Oval 3536">
                <a:extLst>
                  <a:ext uri="{FF2B5EF4-FFF2-40B4-BE49-F238E27FC236}">
                    <a16:creationId xmlns:a16="http://schemas.microsoft.com/office/drawing/2014/main" id="{1AE26194-C135-0F42-9970-48671B02547D}"/>
                  </a:ext>
                </a:extLst>
              </p:cNvPr>
              <p:cNvSpPr>
                <a:spLocks noChangeArrowheads="1"/>
              </p:cNvSpPr>
              <p:nvPr/>
            </p:nvSpPr>
            <p:spPr bwMode="auto">
              <a:xfrm>
                <a:off x="3825697"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8" name="Oval 3537">
                <a:extLst>
                  <a:ext uri="{FF2B5EF4-FFF2-40B4-BE49-F238E27FC236}">
                    <a16:creationId xmlns:a16="http://schemas.microsoft.com/office/drawing/2014/main" id="{FC37D7ED-9D1E-3E4E-A2B4-73A60434AD40}"/>
                  </a:ext>
                </a:extLst>
              </p:cNvPr>
              <p:cNvSpPr>
                <a:spLocks noChangeArrowheads="1"/>
              </p:cNvSpPr>
              <p:nvPr/>
            </p:nvSpPr>
            <p:spPr bwMode="auto">
              <a:xfrm>
                <a:off x="3827285" y="36917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39" name="Oval 3538">
                <a:extLst>
                  <a:ext uri="{FF2B5EF4-FFF2-40B4-BE49-F238E27FC236}">
                    <a16:creationId xmlns:a16="http://schemas.microsoft.com/office/drawing/2014/main" id="{645D01DF-AB3A-CB4C-927A-C2E7593C9D65}"/>
                  </a:ext>
                </a:extLst>
              </p:cNvPr>
              <p:cNvSpPr>
                <a:spLocks noChangeArrowheads="1"/>
              </p:cNvSpPr>
              <p:nvPr/>
            </p:nvSpPr>
            <p:spPr bwMode="auto">
              <a:xfrm>
                <a:off x="3828872" y="3694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0" name="Oval 3539">
                <a:extLst>
                  <a:ext uri="{FF2B5EF4-FFF2-40B4-BE49-F238E27FC236}">
                    <a16:creationId xmlns:a16="http://schemas.microsoft.com/office/drawing/2014/main" id="{3875B040-9BD5-5446-BA48-03A180035485}"/>
                  </a:ext>
                </a:extLst>
              </p:cNvPr>
              <p:cNvSpPr>
                <a:spLocks noChangeArrowheads="1"/>
              </p:cNvSpPr>
              <p:nvPr/>
            </p:nvSpPr>
            <p:spPr bwMode="auto">
              <a:xfrm>
                <a:off x="3832047" y="36917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1" name="Oval 3540">
                <a:extLst>
                  <a:ext uri="{FF2B5EF4-FFF2-40B4-BE49-F238E27FC236}">
                    <a16:creationId xmlns:a16="http://schemas.microsoft.com/office/drawing/2014/main" id="{5884D988-BAAE-4944-A7A4-B4F8B90096AC}"/>
                  </a:ext>
                </a:extLst>
              </p:cNvPr>
              <p:cNvSpPr>
                <a:spLocks noChangeArrowheads="1"/>
              </p:cNvSpPr>
              <p:nvPr/>
            </p:nvSpPr>
            <p:spPr bwMode="auto">
              <a:xfrm>
                <a:off x="3828872" y="36885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2" name="Oval 3541">
                <a:extLst>
                  <a:ext uri="{FF2B5EF4-FFF2-40B4-BE49-F238E27FC236}">
                    <a16:creationId xmlns:a16="http://schemas.microsoft.com/office/drawing/2014/main" id="{31D1FBD9-489F-5E49-930C-239B1D5EDE73}"/>
                  </a:ext>
                </a:extLst>
              </p:cNvPr>
              <p:cNvSpPr>
                <a:spLocks noChangeArrowheads="1"/>
              </p:cNvSpPr>
              <p:nvPr/>
            </p:nvSpPr>
            <p:spPr bwMode="auto">
              <a:xfrm>
                <a:off x="3827285" y="36822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3" name="Oval 3542">
                <a:extLst>
                  <a:ext uri="{FF2B5EF4-FFF2-40B4-BE49-F238E27FC236}">
                    <a16:creationId xmlns:a16="http://schemas.microsoft.com/office/drawing/2014/main" id="{7120B4AF-3B53-2D48-B63B-38B18B5248C3}"/>
                  </a:ext>
                </a:extLst>
              </p:cNvPr>
              <p:cNvSpPr>
                <a:spLocks noChangeArrowheads="1"/>
              </p:cNvSpPr>
              <p:nvPr/>
            </p:nvSpPr>
            <p:spPr bwMode="auto">
              <a:xfrm>
                <a:off x="3833635" y="36822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4" name="Oval 3543">
                <a:extLst>
                  <a:ext uri="{FF2B5EF4-FFF2-40B4-BE49-F238E27FC236}">
                    <a16:creationId xmlns:a16="http://schemas.microsoft.com/office/drawing/2014/main" id="{88B08AB7-B27C-D546-BB41-400AE8C0BE0C}"/>
                  </a:ext>
                </a:extLst>
              </p:cNvPr>
              <p:cNvSpPr>
                <a:spLocks noChangeArrowheads="1"/>
              </p:cNvSpPr>
              <p:nvPr/>
            </p:nvSpPr>
            <p:spPr bwMode="auto">
              <a:xfrm>
                <a:off x="3832047" y="3686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5" name="Oval 3544">
                <a:extLst>
                  <a:ext uri="{FF2B5EF4-FFF2-40B4-BE49-F238E27FC236}">
                    <a16:creationId xmlns:a16="http://schemas.microsoft.com/office/drawing/2014/main" id="{1B7936FA-4AC3-0D49-9D4C-96D62B0108BC}"/>
                  </a:ext>
                </a:extLst>
              </p:cNvPr>
              <p:cNvSpPr>
                <a:spLocks noChangeArrowheads="1"/>
              </p:cNvSpPr>
              <p:nvPr/>
            </p:nvSpPr>
            <p:spPr bwMode="auto">
              <a:xfrm>
                <a:off x="3835222" y="36917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6" name="Oval 3545">
                <a:extLst>
                  <a:ext uri="{FF2B5EF4-FFF2-40B4-BE49-F238E27FC236}">
                    <a16:creationId xmlns:a16="http://schemas.microsoft.com/office/drawing/2014/main" id="{305ABD06-A115-DE4B-B044-1C4A67012330}"/>
                  </a:ext>
                </a:extLst>
              </p:cNvPr>
              <p:cNvSpPr>
                <a:spLocks noChangeArrowheads="1"/>
              </p:cNvSpPr>
              <p:nvPr/>
            </p:nvSpPr>
            <p:spPr bwMode="auto">
              <a:xfrm>
                <a:off x="3839985" y="36949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7" name="Oval 3546">
                <a:extLst>
                  <a:ext uri="{FF2B5EF4-FFF2-40B4-BE49-F238E27FC236}">
                    <a16:creationId xmlns:a16="http://schemas.microsoft.com/office/drawing/2014/main" id="{FD5E6666-2BEB-2E48-AFF9-13AF1FA9C4FB}"/>
                  </a:ext>
                </a:extLst>
              </p:cNvPr>
              <p:cNvSpPr>
                <a:spLocks noChangeArrowheads="1"/>
              </p:cNvSpPr>
              <p:nvPr/>
            </p:nvSpPr>
            <p:spPr bwMode="auto">
              <a:xfrm>
                <a:off x="3841572" y="36917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8" name="Oval 3547">
                <a:extLst>
                  <a:ext uri="{FF2B5EF4-FFF2-40B4-BE49-F238E27FC236}">
                    <a16:creationId xmlns:a16="http://schemas.microsoft.com/office/drawing/2014/main" id="{5901BAEB-DC62-AE48-B9B2-9E3E0A8423EA}"/>
                  </a:ext>
                </a:extLst>
              </p:cNvPr>
              <p:cNvSpPr>
                <a:spLocks noChangeArrowheads="1"/>
              </p:cNvSpPr>
              <p:nvPr/>
            </p:nvSpPr>
            <p:spPr bwMode="auto">
              <a:xfrm>
                <a:off x="3838397" y="369014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49" name="Oval 3548">
                <a:extLst>
                  <a:ext uri="{FF2B5EF4-FFF2-40B4-BE49-F238E27FC236}">
                    <a16:creationId xmlns:a16="http://schemas.microsoft.com/office/drawing/2014/main" id="{1D6558C8-0945-1047-947B-2A793B2CD56C}"/>
                  </a:ext>
                </a:extLst>
              </p:cNvPr>
              <p:cNvSpPr>
                <a:spLocks noChangeArrowheads="1"/>
              </p:cNvSpPr>
              <p:nvPr/>
            </p:nvSpPr>
            <p:spPr bwMode="auto">
              <a:xfrm>
                <a:off x="3846335" y="36901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0" name="Oval 3549">
                <a:extLst>
                  <a:ext uri="{FF2B5EF4-FFF2-40B4-BE49-F238E27FC236}">
                    <a16:creationId xmlns:a16="http://schemas.microsoft.com/office/drawing/2014/main" id="{A216E6A1-4289-304A-B2D3-A27A44B7C68C}"/>
                  </a:ext>
                </a:extLst>
              </p:cNvPr>
              <p:cNvSpPr>
                <a:spLocks noChangeArrowheads="1"/>
              </p:cNvSpPr>
              <p:nvPr/>
            </p:nvSpPr>
            <p:spPr bwMode="auto">
              <a:xfrm>
                <a:off x="3847922" y="36853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1" name="Oval 3550">
                <a:extLst>
                  <a:ext uri="{FF2B5EF4-FFF2-40B4-BE49-F238E27FC236}">
                    <a16:creationId xmlns:a16="http://schemas.microsoft.com/office/drawing/2014/main" id="{C8AC963A-196A-0B47-9DEE-61755625AD57}"/>
                  </a:ext>
                </a:extLst>
              </p:cNvPr>
              <p:cNvSpPr>
                <a:spLocks noChangeArrowheads="1"/>
              </p:cNvSpPr>
              <p:nvPr/>
            </p:nvSpPr>
            <p:spPr bwMode="auto">
              <a:xfrm>
                <a:off x="3843160" y="3688556"/>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2" name="Oval 3551">
                <a:extLst>
                  <a:ext uri="{FF2B5EF4-FFF2-40B4-BE49-F238E27FC236}">
                    <a16:creationId xmlns:a16="http://schemas.microsoft.com/office/drawing/2014/main" id="{A549D7C2-1B9B-C44C-8D46-DFE0695011CB}"/>
                  </a:ext>
                </a:extLst>
              </p:cNvPr>
              <p:cNvSpPr>
                <a:spLocks noChangeArrowheads="1"/>
              </p:cNvSpPr>
              <p:nvPr/>
            </p:nvSpPr>
            <p:spPr bwMode="auto">
              <a:xfrm>
                <a:off x="3843160" y="36853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3" name="Oval 3552">
                <a:extLst>
                  <a:ext uri="{FF2B5EF4-FFF2-40B4-BE49-F238E27FC236}">
                    <a16:creationId xmlns:a16="http://schemas.microsoft.com/office/drawing/2014/main" id="{09A08E37-A209-B747-B79A-B77156CCDC47}"/>
                  </a:ext>
                </a:extLst>
              </p:cNvPr>
              <p:cNvSpPr>
                <a:spLocks noChangeArrowheads="1"/>
              </p:cNvSpPr>
              <p:nvPr/>
            </p:nvSpPr>
            <p:spPr bwMode="auto">
              <a:xfrm>
                <a:off x="3839985" y="36869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4" name="Oval 3553">
                <a:extLst>
                  <a:ext uri="{FF2B5EF4-FFF2-40B4-BE49-F238E27FC236}">
                    <a16:creationId xmlns:a16="http://schemas.microsoft.com/office/drawing/2014/main" id="{D4CB1DC7-5C83-6B44-9523-FC927E13C3E9}"/>
                  </a:ext>
                </a:extLst>
              </p:cNvPr>
              <p:cNvSpPr>
                <a:spLocks noChangeArrowheads="1"/>
              </p:cNvSpPr>
              <p:nvPr/>
            </p:nvSpPr>
            <p:spPr bwMode="auto">
              <a:xfrm>
                <a:off x="3835222" y="36853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5" name="Oval 3554">
                <a:extLst>
                  <a:ext uri="{FF2B5EF4-FFF2-40B4-BE49-F238E27FC236}">
                    <a16:creationId xmlns:a16="http://schemas.microsoft.com/office/drawing/2014/main" id="{66790492-4CA0-BC40-867B-6CE916BD0B7C}"/>
                  </a:ext>
                </a:extLst>
              </p:cNvPr>
              <p:cNvSpPr>
                <a:spLocks noChangeArrowheads="1"/>
              </p:cNvSpPr>
              <p:nvPr/>
            </p:nvSpPr>
            <p:spPr bwMode="auto">
              <a:xfrm>
                <a:off x="3836809" y="3679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6" name="Oval 3555">
                <a:extLst>
                  <a:ext uri="{FF2B5EF4-FFF2-40B4-BE49-F238E27FC236}">
                    <a16:creationId xmlns:a16="http://schemas.microsoft.com/office/drawing/2014/main" id="{4B5FC998-3172-E34E-99BA-2E73898D2A85}"/>
                  </a:ext>
                </a:extLst>
              </p:cNvPr>
              <p:cNvSpPr>
                <a:spLocks noChangeArrowheads="1"/>
              </p:cNvSpPr>
              <p:nvPr/>
            </p:nvSpPr>
            <p:spPr bwMode="auto">
              <a:xfrm>
                <a:off x="3838397"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7" name="Oval 3556">
                <a:extLst>
                  <a:ext uri="{FF2B5EF4-FFF2-40B4-BE49-F238E27FC236}">
                    <a16:creationId xmlns:a16="http://schemas.microsoft.com/office/drawing/2014/main" id="{EA0A58A4-C01C-4540-9949-F0F23247BE77}"/>
                  </a:ext>
                </a:extLst>
              </p:cNvPr>
              <p:cNvSpPr>
                <a:spLocks noChangeArrowheads="1"/>
              </p:cNvSpPr>
              <p:nvPr/>
            </p:nvSpPr>
            <p:spPr bwMode="auto">
              <a:xfrm>
                <a:off x="3841572" y="36695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8" name="Oval 3557">
                <a:extLst>
                  <a:ext uri="{FF2B5EF4-FFF2-40B4-BE49-F238E27FC236}">
                    <a16:creationId xmlns:a16="http://schemas.microsoft.com/office/drawing/2014/main" id="{704E0EC8-92D4-054F-9695-62A5340EC909}"/>
                  </a:ext>
                </a:extLst>
              </p:cNvPr>
              <p:cNvSpPr>
                <a:spLocks noChangeArrowheads="1"/>
              </p:cNvSpPr>
              <p:nvPr/>
            </p:nvSpPr>
            <p:spPr bwMode="auto">
              <a:xfrm>
                <a:off x="3844747" y="366950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59" name="Oval 3558">
                <a:extLst>
                  <a:ext uri="{FF2B5EF4-FFF2-40B4-BE49-F238E27FC236}">
                    <a16:creationId xmlns:a16="http://schemas.microsoft.com/office/drawing/2014/main" id="{7791543E-6693-CB4F-8944-D95F417870EE}"/>
                  </a:ext>
                </a:extLst>
              </p:cNvPr>
              <p:cNvSpPr>
                <a:spLocks noChangeArrowheads="1"/>
              </p:cNvSpPr>
              <p:nvPr/>
            </p:nvSpPr>
            <p:spPr bwMode="auto">
              <a:xfrm>
                <a:off x="3847922"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0" name="Oval 3559">
                <a:extLst>
                  <a:ext uri="{FF2B5EF4-FFF2-40B4-BE49-F238E27FC236}">
                    <a16:creationId xmlns:a16="http://schemas.microsoft.com/office/drawing/2014/main" id="{9056FDC7-DB54-A047-B700-6B9F226B4814}"/>
                  </a:ext>
                </a:extLst>
              </p:cNvPr>
              <p:cNvSpPr>
                <a:spLocks noChangeArrowheads="1"/>
              </p:cNvSpPr>
              <p:nvPr/>
            </p:nvSpPr>
            <p:spPr bwMode="auto">
              <a:xfrm>
                <a:off x="3844747"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1" name="Oval 3560">
                <a:extLst>
                  <a:ext uri="{FF2B5EF4-FFF2-40B4-BE49-F238E27FC236}">
                    <a16:creationId xmlns:a16="http://schemas.microsoft.com/office/drawing/2014/main" id="{2EB58060-DEA9-AF49-BE7F-22D815C7B4DC}"/>
                  </a:ext>
                </a:extLst>
              </p:cNvPr>
              <p:cNvSpPr>
                <a:spLocks noChangeArrowheads="1"/>
              </p:cNvSpPr>
              <p:nvPr/>
            </p:nvSpPr>
            <p:spPr bwMode="auto">
              <a:xfrm>
                <a:off x="3841572"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2" name="Oval 3561">
                <a:extLst>
                  <a:ext uri="{FF2B5EF4-FFF2-40B4-BE49-F238E27FC236}">
                    <a16:creationId xmlns:a16="http://schemas.microsoft.com/office/drawing/2014/main" id="{12F649A1-8B97-7441-8E4A-477B52D2FFA4}"/>
                  </a:ext>
                </a:extLst>
              </p:cNvPr>
              <p:cNvSpPr>
                <a:spLocks noChangeArrowheads="1"/>
              </p:cNvSpPr>
              <p:nvPr/>
            </p:nvSpPr>
            <p:spPr bwMode="auto">
              <a:xfrm>
                <a:off x="3838397"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3" name="Oval 3562">
                <a:extLst>
                  <a:ext uri="{FF2B5EF4-FFF2-40B4-BE49-F238E27FC236}">
                    <a16:creationId xmlns:a16="http://schemas.microsoft.com/office/drawing/2014/main" id="{0C0CAE8B-9647-B745-8552-C730289EBAE2}"/>
                  </a:ext>
                </a:extLst>
              </p:cNvPr>
              <p:cNvSpPr>
                <a:spLocks noChangeArrowheads="1"/>
              </p:cNvSpPr>
              <p:nvPr/>
            </p:nvSpPr>
            <p:spPr bwMode="auto">
              <a:xfrm>
                <a:off x="3838397"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4" name="Oval 3563">
                <a:extLst>
                  <a:ext uri="{FF2B5EF4-FFF2-40B4-BE49-F238E27FC236}">
                    <a16:creationId xmlns:a16="http://schemas.microsoft.com/office/drawing/2014/main" id="{5699020F-7C6D-BB4A-A3A2-889AC3CAB5A9}"/>
                  </a:ext>
                </a:extLst>
              </p:cNvPr>
              <p:cNvSpPr>
                <a:spLocks noChangeArrowheads="1"/>
              </p:cNvSpPr>
              <p:nvPr/>
            </p:nvSpPr>
            <p:spPr bwMode="auto">
              <a:xfrm>
                <a:off x="3839984" y="36837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5" name="Oval 3564">
                <a:extLst>
                  <a:ext uri="{FF2B5EF4-FFF2-40B4-BE49-F238E27FC236}">
                    <a16:creationId xmlns:a16="http://schemas.microsoft.com/office/drawing/2014/main" id="{BF2D1925-228D-AC48-A0D1-5501BFDBFE47}"/>
                  </a:ext>
                </a:extLst>
              </p:cNvPr>
              <p:cNvSpPr>
                <a:spLocks noChangeArrowheads="1"/>
              </p:cNvSpPr>
              <p:nvPr/>
            </p:nvSpPr>
            <p:spPr bwMode="auto">
              <a:xfrm>
                <a:off x="3843159" y="36790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6" name="Oval 3565">
                <a:extLst>
                  <a:ext uri="{FF2B5EF4-FFF2-40B4-BE49-F238E27FC236}">
                    <a16:creationId xmlns:a16="http://schemas.microsoft.com/office/drawing/2014/main" id="{F5E0116E-20DB-0D46-9F4F-AF314209B4A2}"/>
                  </a:ext>
                </a:extLst>
              </p:cNvPr>
              <p:cNvSpPr>
                <a:spLocks noChangeArrowheads="1"/>
              </p:cNvSpPr>
              <p:nvPr/>
            </p:nvSpPr>
            <p:spPr bwMode="auto">
              <a:xfrm>
                <a:off x="3843159"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7" name="Oval 3566">
                <a:extLst>
                  <a:ext uri="{FF2B5EF4-FFF2-40B4-BE49-F238E27FC236}">
                    <a16:creationId xmlns:a16="http://schemas.microsoft.com/office/drawing/2014/main" id="{D4536FA9-9822-E540-9947-458FB5058FA6}"/>
                  </a:ext>
                </a:extLst>
              </p:cNvPr>
              <p:cNvSpPr>
                <a:spLocks noChangeArrowheads="1"/>
              </p:cNvSpPr>
              <p:nvPr/>
            </p:nvSpPr>
            <p:spPr bwMode="auto">
              <a:xfrm>
                <a:off x="3844747" y="3682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8" name="Oval 3567">
                <a:extLst>
                  <a:ext uri="{FF2B5EF4-FFF2-40B4-BE49-F238E27FC236}">
                    <a16:creationId xmlns:a16="http://schemas.microsoft.com/office/drawing/2014/main" id="{06F9182F-4AAE-CB41-80A4-2B9988357C49}"/>
                  </a:ext>
                </a:extLst>
              </p:cNvPr>
              <p:cNvSpPr>
                <a:spLocks noChangeArrowheads="1"/>
              </p:cNvSpPr>
              <p:nvPr/>
            </p:nvSpPr>
            <p:spPr bwMode="auto">
              <a:xfrm>
                <a:off x="3846334"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69" name="Oval 3568">
                <a:extLst>
                  <a:ext uri="{FF2B5EF4-FFF2-40B4-BE49-F238E27FC236}">
                    <a16:creationId xmlns:a16="http://schemas.microsoft.com/office/drawing/2014/main" id="{8A8E69FF-A36F-DB4F-9AB2-B9AE5FE0BF65}"/>
                  </a:ext>
                </a:extLst>
              </p:cNvPr>
              <p:cNvSpPr>
                <a:spLocks noChangeArrowheads="1"/>
              </p:cNvSpPr>
              <p:nvPr/>
            </p:nvSpPr>
            <p:spPr bwMode="auto">
              <a:xfrm>
                <a:off x="3851097" y="3679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0" name="Oval 3569">
                <a:extLst>
                  <a:ext uri="{FF2B5EF4-FFF2-40B4-BE49-F238E27FC236}">
                    <a16:creationId xmlns:a16="http://schemas.microsoft.com/office/drawing/2014/main" id="{3C400819-4B87-4641-8208-CB0734C7003A}"/>
                  </a:ext>
                </a:extLst>
              </p:cNvPr>
              <p:cNvSpPr>
                <a:spLocks noChangeArrowheads="1"/>
              </p:cNvSpPr>
              <p:nvPr/>
            </p:nvSpPr>
            <p:spPr bwMode="auto">
              <a:xfrm>
                <a:off x="3855859"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1" name="Oval 3570">
                <a:extLst>
                  <a:ext uri="{FF2B5EF4-FFF2-40B4-BE49-F238E27FC236}">
                    <a16:creationId xmlns:a16="http://schemas.microsoft.com/office/drawing/2014/main" id="{ADAA4331-EFBF-684B-A4AA-E58E1F909235}"/>
                  </a:ext>
                </a:extLst>
              </p:cNvPr>
              <p:cNvSpPr>
                <a:spLocks noChangeArrowheads="1"/>
              </p:cNvSpPr>
              <p:nvPr/>
            </p:nvSpPr>
            <p:spPr bwMode="auto">
              <a:xfrm>
                <a:off x="3855859"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2" name="Oval 3571">
                <a:extLst>
                  <a:ext uri="{FF2B5EF4-FFF2-40B4-BE49-F238E27FC236}">
                    <a16:creationId xmlns:a16="http://schemas.microsoft.com/office/drawing/2014/main" id="{EECDDA86-D3B9-524A-A363-4B79E0095A8B}"/>
                  </a:ext>
                </a:extLst>
              </p:cNvPr>
              <p:cNvSpPr>
                <a:spLocks noChangeArrowheads="1"/>
              </p:cNvSpPr>
              <p:nvPr/>
            </p:nvSpPr>
            <p:spPr bwMode="auto">
              <a:xfrm>
                <a:off x="3851097" y="36837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3" name="Oval 3572">
                <a:extLst>
                  <a:ext uri="{FF2B5EF4-FFF2-40B4-BE49-F238E27FC236}">
                    <a16:creationId xmlns:a16="http://schemas.microsoft.com/office/drawing/2014/main" id="{2B98A4F4-30C4-3940-B5BB-17953115756E}"/>
                  </a:ext>
                </a:extLst>
              </p:cNvPr>
              <p:cNvSpPr>
                <a:spLocks noChangeArrowheads="1"/>
              </p:cNvSpPr>
              <p:nvPr/>
            </p:nvSpPr>
            <p:spPr bwMode="auto">
              <a:xfrm>
                <a:off x="3855859" y="36869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4" name="Oval 3573">
                <a:extLst>
                  <a:ext uri="{FF2B5EF4-FFF2-40B4-BE49-F238E27FC236}">
                    <a16:creationId xmlns:a16="http://schemas.microsoft.com/office/drawing/2014/main" id="{00C9EC29-6876-B742-86C1-2018FCC46082}"/>
                  </a:ext>
                </a:extLst>
              </p:cNvPr>
              <p:cNvSpPr>
                <a:spLocks noChangeArrowheads="1"/>
              </p:cNvSpPr>
              <p:nvPr/>
            </p:nvSpPr>
            <p:spPr bwMode="auto">
              <a:xfrm>
                <a:off x="3854272"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5" name="Oval 3574">
                <a:extLst>
                  <a:ext uri="{FF2B5EF4-FFF2-40B4-BE49-F238E27FC236}">
                    <a16:creationId xmlns:a16="http://schemas.microsoft.com/office/drawing/2014/main" id="{C457C36C-1E06-8742-A2FC-7E621CA36CFE}"/>
                  </a:ext>
                </a:extLst>
              </p:cNvPr>
              <p:cNvSpPr>
                <a:spLocks noChangeArrowheads="1"/>
              </p:cNvSpPr>
              <p:nvPr/>
            </p:nvSpPr>
            <p:spPr bwMode="auto">
              <a:xfrm>
                <a:off x="3857447" y="36949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6" name="Oval 3575">
                <a:extLst>
                  <a:ext uri="{FF2B5EF4-FFF2-40B4-BE49-F238E27FC236}">
                    <a16:creationId xmlns:a16="http://schemas.microsoft.com/office/drawing/2014/main" id="{5195F31A-5680-384D-BDFA-60BA078A1675}"/>
                  </a:ext>
                </a:extLst>
              </p:cNvPr>
              <p:cNvSpPr>
                <a:spLocks noChangeArrowheads="1"/>
              </p:cNvSpPr>
              <p:nvPr/>
            </p:nvSpPr>
            <p:spPr bwMode="auto">
              <a:xfrm>
                <a:off x="3859034" y="36980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7" name="Oval 3576">
                <a:extLst>
                  <a:ext uri="{FF2B5EF4-FFF2-40B4-BE49-F238E27FC236}">
                    <a16:creationId xmlns:a16="http://schemas.microsoft.com/office/drawing/2014/main" id="{AC8A80A1-BC1A-494D-B38C-E9A85B205643}"/>
                  </a:ext>
                </a:extLst>
              </p:cNvPr>
              <p:cNvSpPr>
                <a:spLocks noChangeArrowheads="1"/>
              </p:cNvSpPr>
              <p:nvPr/>
            </p:nvSpPr>
            <p:spPr bwMode="auto">
              <a:xfrm>
                <a:off x="3860622" y="36996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8" name="Oval 3577">
                <a:extLst>
                  <a:ext uri="{FF2B5EF4-FFF2-40B4-BE49-F238E27FC236}">
                    <a16:creationId xmlns:a16="http://schemas.microsoft.com/office/drawing/2014/main" id="{EEF4ACE7-941E-5541-BAE9-DDB02666A20D}"/>
                  </a:ext>
                </a:extLst>
              </p:cNvPr>
              <p:cNvSpPr>
                <a:spLocks noChangeArrowheads="1"/>
              </p:cNvSpPr>
              <p:nvPr/>
            </p:nvSpPr>
            <p:spPr bwMode="auto">
              <a:xfrm>
                <a:off x="3862209"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79" name="Oval 3578">
                <a:extLst>
                  <a:ext uri="{FF2B5EF4-FFF2-40B4-BE49-F238E27FC236}">
                    <a16:creationId xmlns:a16="http://schemas.microsoft.com/office/drawing/2014/main" id="{A60E4DCF-6EC3-F441-9E9E-F658DAA72EBC}"/>
                  </a:ext>
                </a:extLst>
              </p:cNvPr>
              <p:cNvSpPr>
                <a:spLocks noChangeArrowheads="1"/>
              </p:cNvSpPr>
              <p:nvPr/>
            </p:nvSpPr>
            <p:spPr bwMode="auto">
              <a:xfrm>
                <a:off x="3862209" y="37044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0" name="Oval 3579">
                <a:extLst>
                  <a:ext uri="{FF2B5EF4-FFF2-40B4-BE49-F238E27FC236}">
                    <a16:creationId xmlns:a16="http://schemas.microsoft.com/office/drawing/2014/main" id="{91C57AD5-A728-6F4E-980A-B6FB53FC5D67}"/>
                  </a:ext>
                </a:extLst>
              </p:cNvPr>
              <p:cNvSpPr>
                <a:spLocks noChangeArrowheads="1"/>
              </p:cNvSpPr>
              <p:nvPr/>
            </p:nvSpPr>
            <p:spPr bwMode="auto">
              <a:xfrm>
                <a:off x="3866972"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1" name="Oval 3580">
                <a:extLst>
                  <a:ext uri="{FF2B5EF4-FFF2-40B4-BE49-F238E27FC236}">
                    <a16:creationId xmlns:a16="http://schemas.microsoft.com/office/drawing/2014/main" id="{69D831A2-F6A4-AA42-8E46-735B12162175}"/>
                  </a:ext>
                </a:extLst>
              </p:cNvPr>
              <p:cNvSpPr>
                <a:spLocks noChangeArrowheads="1"/>
              </p:cNvSpPr>
              <p:nvPr/>
            </p:nvSpPr>
            <p:spPr bwMode="auto">
              <a:xfrm>
                <a:off x="3871734" y="3704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2" name="Oval 3581">
                <a:extLst>
                  <a:ext uri="{FF2B5EF4-FFF2-40B4-BE49-F238E27FC236}">
                    <a16:creationId xmlns:a16="http://schemas.microsoft.com/office/drawing/2014/main" id="{1AD2BD82-EE8D-0440-812B-8510F6052E85}"/>
                  </a:ext>
                </a:extLst>
              </p:cNvPr>
              <p:cNvSpPr>
                <a:spLocks noChangeArrowheads="1"/>
              </p:cNvSpPr>
              <p:nvPr/>
            </p:nvSpPr>
            <p:spPr bwMode="auto">
              <a:xfrm>
                <a:off x="3878084" y="36964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3" name="Oval 3582">
                <a:extLst>
                  <a:ext uri="{FF2B5EF4-FFF2-40B4-BE49-F238E27FC236}">
                    <a16:creationId xmlns:a16="http://schemas.microsoft.com/office/drawing/2014/main" id="{927E2902-16EB-564F-AA89-2751CC19ABDD}"/>
                  </a:ext>
                </a:extLst>
              </p:cNvPr>
              <p:cNvSpPr>
                <a:spLocks noChangeArrowheads="1"/>
              </p:cNvSpPr>
              <p:nvPr/>
            </p:nvSpPr>
            <p:spPr bwMode="auto">
              <a:xfrm>
                <a:off x="3873322"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4" name="Oval 3583">
                <a:extLst>
                  <a:ext uri="{FF2B5EF4-FFF2-40B4-BE49-F238E27FC236}">
                    <a16:creationId xmlns:a16="http://schemas.microsoft.com/office/drawing/2014/main" id="{9DA189A5-E5F1-2F4D-9070-D67FFBDBB862}"/>
                  </a:ext>
                </a:extLst>
              </p:cNvPr>
              <p:cNvSpPr>
                <a:spLocks noChangeArrowheads="1"/>
              </p:cNvSpPr>
              <p:nvPr/>
            </p:nvSpPr>
            <p:spPr bwMode="auto">
              <a:xfrm>
                <a:off x="3871734"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5" name="Oval 3584">
                <a:extLst>
                  <a:ext uri="{FF2B5EF4-FFF2-40B4-BE49-F238E27FC236}">
                    <a16:creationId xmlns:a16="http://schemas.microsoft.com/office/drawing/2014/main" id="{A19CE8CD-1466-EE43-8B92-84D79A607910}"/>
                  </a:ext>
                </a:extLst>
              </p:cNvPr>
              <p:cNvSpPr>
                <a:spLocks noChangeArrowheads="1"/>
              </p:cNvSpPr>
              <p:nvPr/>
            </p:nvSpPr>
            <p:spPr bwMode="auto">
              <a:xfrm>
                <a:off x="3873322" y="36853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6" name="Oval 3585">
                <a:extLst>
                  <a:ext uri="{FF2B5EF4-FFF2-40B4-BE49-F238E27FC236}">
                    <a16:creationId xmlns:a16="http://schemas.microsoft.com/office/drawing/2014/main" id="{48AAADA7-A9A1-554A-B372-C90D404A5F7B}"/>
                  </a:ext>
                </a:extLst>
              </p:cNvPr>
              <p:cNvSpPr>
                <a:spLocks noChangeArrowheads="1"/>
              </p:cNvSpPr>
              <p:nvPr/>
            </p:nvSpPr>
            <p:spPr bwMode="auto">
              <a:xfrm>
                <a:off x="3871734"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7" name="Oval 3586">
                <a:extLst>
                  <a:ext uri="{FF2B5EF4-FFF2-40B4-BE49-F238E27FC236}">
                    <a16:creationId xmlns:a16="http://schemas.microsoft.com/office/drawing/2014/main" id="{67FB1E30-43E7-2148-9F2D-D886E2B28204}"/>
                  </a:ext>
                </a:extLst>
              </p:cNvPr>
              <p:cNvSpPr>
                <a:spLocks noChangeArrowheads="1"/>
              </p:cNvSpPr>
              <p:nvPr/>
            </p:nvSpPr>
            <p:spPr bwMode="auto">
              <a:xfrm>
                <a:off x="3866972" y="36885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8" name="Oval 3587">
                <a:extLst>
                  <a:ext uri="{FF2B5EF4-FFF2-40B4-BE49-F238E27FC236}">
                    <a16:creationId xmlns:a16="http://schemas.microsoft.com/office/drawing/2014/main" id="{83F36AD0-5AE2-3347-A2D2-D589C60BE399}"/>
                  </a:ext>
                </a:extLst>
              </p:cNvPr>
              <p:cNvSpPr>
                <a:spLocks noChangeArrowheads="1"/>
              </p:cNvSpPr>
              <p:nvPr/>
            </p:nvSpPr>
            <p:spPr bwMode="auto">
              <a:xfrm>
                <a:off x="3865384" y="36917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89" name="Oval 3588">
                <a:extLst>
                  <a:ext uri="{FF2B5EF4-FFF2-40B4-BE49-F238E27FC236}">
                    <a16:creationId xmlns:a16="http://schemas.microsoft.com/office/drawing/2014/main" id="{E0BD8F3E-1967-7645-9B51-4E321B5535E4}"/>
                  </a:ext>
                </a:extLst>
              </p:cNvPr>
              <p:cNvSpPr>
                <a:spLocks noChangeArrowheads="1"/>
              </p:cNvSpPr>
              <p:nvPr/>
            </p:nvSpPr>
            <p:spPr bwMode="auto">
              <a:xfrm>
                <a:off x="3862209" y="36885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0" name="Oval 3589">
                <a:extLst>
                  <a:ext uri="{FF2B5EF4-FFF2-40B4-BE49-F238E27FC236}">
                    <a16:creationId xmlns:a16="http://schemas.microsoft.com/office/drawing/2014/main" id="{DD97BCB3-01C2-914F-9942-1AADD0CA5FBD}"/>
                  </a:ext>
                </a:extLst>
              </p:cNvPr>
              <p:cNvSpPr>
                <a:spLocks noChangeArrowheads="1"/>
              </p:cNvSpPr>
              <p:nvPr/>
            </p:nvSpPr>
            <p:spPr bwMode="auto">
              <a:xfrm>
                <a:off x="3862209" y="36853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1" name="Oval 3590">
                <a:extLst>
                  <a:ext uri="{FF2B5EF4-FFF2-40B4-BE49-F238E27FC236}">
                    <a16:creationId xmlns:a16="http://schemas.microsoft.com/office/drawing/2014/main" id="{09AEF1A4-E99F-4241-8915-44A8D29713DD}"/>
                  </a:ext>
                </a:extLst>
              </p:cNvPr>
              <p:cNvSpPr>
                <a:spLocks noChangeArrowheads="1"/>
              </p:cNvSpPr>
              <p:nvPr/>
            </p:nvSpPr>
            <p:spPr bwMode="auto">
              <a:xfrm>
                <a:off x="3860622"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2" name="Oval 3591">
                <a:extLst>
                  <a:ext uri="{FF2B5EF4-FFF2-40B4-BE49-F238E27FC236}">
                    <a16:creationId xmlns:a16="http://schemas.microsoft.com/office/drawing/2014/main" id="{42100912-0B5A-5A47-A21B-4ADBE95EBB10}"/>
                  </a:ext>
                </a:extLst>
              </p:cNvPr>
              <p:cNvSpPr>
                <a:spLocks noChangeArrowheads="1"/>
              </p:cNvSpPr>
              <p:nvPr/>
            </p:nvSpPr>
            <p:spPr bwMode="auto">
              <a:xfrm>
                <a:off x="3862209"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3" name="Oval 3592">
                <a:extLst>
                  <a:ext uri="{FF2B5EF4-FFF2-40B4-BE49-F238E27FC236}">
                    <a16:creationId xmlns:a16="http://schemas.microsoft.com/office/drawing/2014/main" id="{B73F69F1-426F-BB43-8ED2-EAF852146E09}"/>
                  </a:ext>
                </a:extLst>
              </p:cNvPr>
              <p:cNvSpPr>
                <a:spLocks noChangeArrowheads="1"/>
              </p:cNvSpPr>
              <p:nvPr/>
            </p:nvSpPr>
            <p:spPr bwMode="auto">
              <a:xfrm>
                <a:off x="3863797"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4" name="Oval 3593">
                <a:extLst>
                  <a:ext uri="{FF2B5EF4-FFF2-40B4-BE49-F238E27FC236}">
                    <a16:creationId xmlns:a16="http://schemas.microsoft.com/office/drawing/2014/main" id="{922ED69F-4B6C-794F-9A37-87AB4F035B8C}"/>
                  </a:ext>
                </a:extLst>
              </p:cNvPr>
              <p:cNvSpPr>
                <a:spLocks noChangeArrowheads="1"/>
              </p:cNvSpPr>
              <p:nvPr/>
            </p:nvSpPr>
            <p:spPr bwMode="auto">
              <a:xfrm>
                <a:off x="3860622"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5" name="Oval 3594">
                <a:extLst>
                  <a:ext uri="{FF2B5EF4-FFF2-40B4-BE49-F238E27FC236}">
                    <a16:creationId xmlns:a16="http://schemas.microsoft.com/office/drawing/2014/main" id="{6E9FAF47-FDB2-554F-B384-6513A770E52A}"/>
                  </a:ext>
                </a:extLst>
              </p:cNvPr>
              <p:cNvSpPr>
                <a:spLocks noChangeArrowheads="1"/>
              </p:cNvSpPr>
              <p:nvPr/>
            </p:nvSpPr>
            <p:spPr bwMode="auto">
              <a:xfrm>
                <a:off x="3854272"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6" name="Oval 3595">
                <a:extLst>
                  <a:ext uri="{FF2B5EF4-FFF2-40B4-BE49-F238E27FC236}">
                    <a16:creationId xmlns:a16="http://schemas.microsoft.com/office/drawing/2014/main" id="{781FE9E9-4E15-D341-AB71-68E768500E16}"/>
                  </a:ext>
                </a:extLst>
              </p:cNvPr>
              <p:cNvSpPr>
                <a:spLocks noChangeArrowheads="1"/>
              </p:cNvSpPr>
              <p:nvPr/>
            </p:nvSpPr>
            <p:spPr bwMode="auto">
              <a:xfrm>
                <a:off x="3851097" y="36679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7" name="Oval 3596">
                <a:extLst>
                  <a:ext uri="{FF2B5EF4-FFF2-40B4-BE49-F238E27FC236}">
                    <a16:creationId xmlns:a16="http://schemas.microsoft.com/office/drawing/2014/main" id="{EDC36110-269A-5240-88E8-D490287EC270}"/>
                  </a:ext>
                </a:extLst>
              </p:cNvPr>
              <p:cNvSpPr>
                <a:spLocks noChangeArrowheads="1"/>
              </p:cNvSpPr>
              <p:nvPr/>
            </p:nvSpPr>
            <p:spPr bwMode="auto">
              <a:xfrm>
                <a:off x="3852684"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8" name="Oval 3597">
                <a:extLst>
                  <a:ext uri="{FF2B5EF4-FFF2-40B4-BE49-F238E27FC236}">
                    <a16:creationId xmlns:a16="http://schemas.microsoft.com/office/drawing/2014/main" id="{A5A1B299-CE27-7C46-8D7B-C24713DD8F4D}"/>
                  </a:ext>
                </a:extLst>
              </p:cNvPr>
              <p:cNvSpPr>
                <a:spLocks noChangeArrowheads="1"/>
              </p:cNvSpPr>
              <p:nvPr/>
            </p:nvSpPr>
            <p:spPr bwMode="auto">
              <a:xfrm>
                <a:off x="3849509" y="36631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599" name="Oval 3598">
                <a:extLst>
                  <a:ext uri="{FF2B5EF4-FFF2-40B4-BE49-F238E27FC236}">
                    <a16:creationId xmlns:a16="http://schemas.microsoft.com/office/drawing/2014/main" id="{AE43AFC9-98E9-CC4C-A50D-A6B1E742CDE3}"/>
                  </a:ext>
                </a:extLst>
              </p:cNvPr>
              <p:cNvSpPr>
                <a:spLocks noChangeArrowheads="1"/>
              </p:cNvSpPr>
              <p:nvPr/>
            </p:nvSpPr>
            <p:spPr bwMode="auto">
              <a:xfrm>
                <a:off x="3843159" y="36647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0" name="Oval 3599">
                <a:extLst>
                  <a:ext uri="{FF2B5EF4-FFF2-40B4-BE49-F238E27FC236}">
                    <a16:creationId xmlns:a16="http://schemas.microsoft.com/office/drawing/2014/main" id="{4F030578-3AA8-574F-9D90-C276830DE29C}"/>
                  </a:ext>
                </a:extLst>
              </p:cNvPr>
              <p:cNvSpPr>
                <a:spLocks noChangeArrowheads="1"/>
              </p:cNvSpPr>
              <p:nvPr/>
            </p:nvSpPr>
            <p:spPr bwMode="auto">
              <a:xfrm>
                <a:off x="3859034" y="36631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1" name="Oval 3600">
                <a:extLst>
                  <a:ext uri="{FF2B5EF4-FFF2-40B4-BE49-F238E27FC236}">
                    <a16:creationId xmlns:a16="http://schemas.microsoft.com/office/drawing/2014/main" id="{BA7D165D-89EA-DA46-82C8-9C3C9A5CA904}"/>
                  </a:ext>
                </a:extLst>
              </p:cNvPr>
              <p:cNvSpPr>
                <a:spLocks noChangeArrowheads="1"/>
              </p:cNvSpPr>
              <p:nvPr/>
            </p:nvSpPr>
            <p:spPr bwMode="auto">
              <a:xfrm>
                <a:off x="3862209" y="36663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2" name="Oval 3601">
                <a:extLst>
                  <a:ext uri="{FF2B5EF4-FFF2-40B4-BE49-F238E27FC236}">
                    <a16:creationId xmlns:a16="http://schemas.microsoft.com/office/drawing/2014/main" id="{1F06BE05-7801-0846-B7AC-1F23C9E654CB}"/>
                  </a:ext>
                </a:extLst>
              </p:cNvPr>
              <p:cNvSpPr>
                <a:spLocks noChangeArrowheads="1"/>
              </p:cNvSpPr>
              <p:nvPr/>
            </p:nvSpPr>
            <p:spPr bwMode="auto">
              <a:xfrm>
                <a:off x="3866972" y="36631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3" name="Oval 3602">
                <a:extLst>
                  <a:ext uri="{FF2B5EF4-FFF2-40B4-BE49-F238E27FC236}">
                    <a16:creationId xmlns:a16="http://schemas.microsoft.com/office/drawing/2014/main" id="{793216BB-D4F2-E34E-8E0E-5164DFD7B5C1}"/>
                  </a:ext>
                </a:extLst>
              </p:cNvPr>
              <p:cNvSpPr>
                <a:spLocks noChangeArrowheads="1"/>
              </p:cNvSpPr>
              <p:nvPr/>
            </p:nvSpPr>
            <p:spPr bwMode="auto">
              <a:xfrm>
                <a:off x="3870147" y="36663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4" name="Oval 3603">
                <a:extLst>
                  <a:ext uri="{FF2B5EF4-FFF2-40B4-BE49-F238E27FC236}">
                    <a16:creationId xmlns:a16="http://schemas.microsoft.com/office/drawing/2014/main" id="{FDB7F89E-2A43-D54B-9D81-82E5B1060011}"/>
                  </a:ext>
                </a:extLst>
              </p:cNvPr>
              <p:cNvSpPr>
                <a:spLocks noChangeArrowheads="1"/>
              </p:cNvSpPr>
              <p:nvPr/>
            </p:nvSpPr>
            <p:spPr bwMode="auto">
              <a:xfrm>
                <a:off x="3879672" y="36599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5" name="Oval 3604">
                <a:extLst>
                  <a:ext uri="{FF2B5EF4-FFF2-40B4-BE49-F238E27FC236}">
                    <a16:creationId xmlns:a16="http://schemas.microsoft.com/office/drawing/2014/main" id="{91B7D5C5-8F1F-7843-AF40-449A9CA59FB4}"/>
                  </a:ext>
                </a:extLst>
              </p:cNvPr>
              <p:cNvSpPr>
                <a:spLocks noChangeArrowheads="1"/>
              </p:cNvSpPr>
              <p:nvPr/>
            </p:nvSpPr>
            <p:spPr bwMode="auto">
              <a:xfrm>
                <a:off x="3879672" y="36695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6" name="Oval 3605">
                <a:extLst>
                  <a:ext uri="{FF2B5EF4-FFF2-40B4-BE49-F238E27FC236}">
                    <a16:creationId xmlns:a16="http://schemas.microsoft.com/office/drawing/2014/main" id="{161C2CA5-9F5E-AA43-BD65-01930E35299B}"/>
                  </a:ext>
                </a:extLst>
              </p:cNvPr>
              <p:cNvSpPr>
                <a:spLocks noChangeArrowheads="1"/>
              </p:cNvSpPr>
              <p:nvPr/>
            </p:nvSpPr>
            <p:spPr bwMode="auto">
              <a:xfrm>
                <a:off x="3879672" y="36726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7" name="Oval 3606">
                <a:extLst>
                  <a:ext uri="{FF2B5EF4-FFF2-40B4-BE49-F238E27FC236}">
                    <a16:creationId xmlns:a16="http://schemas.microsoft.com/office/drawing/2014/main" id="{A6FCF93D-D06B-204B-8831-C506D77ED803}"/>
                  </a:ext>
                </a:extLst>
              </p:cNvPr>
              <p:cNvSpPr>
                <a:spLocks noChangeArrowheads="1"/>
              </p:cNvSpPr>
              <p:nvPr/>
            </p:nvSpPr>
            <p:spPr bwMode="auto">
              <a:xfrm>
                <a:off x="3873322"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8" name="Oval 3607">
                <a:extLst>
                  <a:ext uri="{FF2B5EF4-FFF2-40B4-BE49-F238E27FC236}">
                    <a16:creationId xmlns:a16="http://schemas.microsoft.com/office/drawing/2014/main" id="{17C83F54-C84B-2B46-A94F-D877A082B6D6}"/>
                  </a:ext>
                </a:extLst>
              </p:cNvPr>
              <p:cNvSpPr>
                <a:spLocks noChangeArrowheads="1"/>
              </p:cNvSpPr>
              <p:nvPr/>
            </p:nvSpPr>
            <p:spPr bwMode="auto">
              <a:xfrm>
                <a:off x="3881259"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09" name="Oval 3608">
                <a:extLst>
                  <a:ext uri="{FF2B5EF4-FFF2-40B4-BE49-F238E27FC236}">
                    <a16:creationId xmlns:a16="http://schemas.microsoft.com/office/drawing/2014/main" id="{EB9EB3EE-2766-E245-A732-2CAF530CE0D0}"/>
                  </a:ext>
                </a:extLst>
              </p:cNvPr>
              <p:cNvSpPr>
                <a:spLocks noChangeArrowheads="1"/>
              </p:cNvSpPr>
              <p:nvPr/>
            </p:nvSpPr>
            <p:spPr bwMode="auto">
              <a:xfrm>
                <a:off x="3882847" y="36695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0" name="Oval 3609">
                <a:extLst>
                  <a:ext uri="{FF2B5EF4-FFF2-40B4-BE49-F238E27FC236}">
                    <a16:creationId xmlns:a16="http://schemas.microsoft.com/office/drawing/2014/main" id="{D7DE6FB4-C461-594B-8815-456862B42C6B}"/>
                  </a:ext>
                </a:extLst>
              </p:cNvPr>
              <p:cNvSpPr>
                <a:spLocks noChangeArrowheads="1"/>
              </p:cNvSpPr>
              <p:nvPr/>
            </p:nvSpPr>
            <p:spPr bwMode="auto">
              <a:xfrm>
                <a:off x="3886022"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1" name="Oval 3610">
                <a:extLst>
                  <a:ext uri="{FF2B5EF4-FFF2-40B4-BE49-F238E27FC236}">
                    <a16:creationId xmlns:a16="http://schemas.microsoft.com/office/drawing/2014/main" id="{9037EF70-921E-314C-92F3-476AA203B3D3}"/>
                  </a:ext>
                </a:extLst>
              </p:cNvPr>
              <p:cNvSpPr>
                <a:spLocks noChangeArrowheads="1"/>
              </p:cNvSpPr>
              <p:nvPr/>
            </p:nvSpPr>
            <p:spPr bwMode="auto">
              <a:xfrm>
                <a:off x="3887609" y="36758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2" name="Oval 3611">
                <a:extLst>
                  <a:ext uri="{FF2B5EF4-FFF2-40B4-BE49-F238E27FC236}">
                    <a16:creationId xmlns:a16="http://schemas.microsoft.com/office/drawing/2014/main" id="{D3D62BD8-AD31-8D43-9109-C2C0C3183CAF}"/>
                  </a:ext>
                </a:extLst>
              </p:cNvPr>
              <p:cNvSpPr>
                <a:spLocks noChangeArrowheads="1"/>
              </p:cNvSpPr>
              <p:nvPr/>
            </p:nvSpPr>
            <p:spPr bwMode="auto">
              <a:xfrm>
                <a:off x="3889197" y="3679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3" name="Oval 3612">
                <a:extLst>
                  <a:ext uri="{FF2B5EF4-FFF2-40B4-BE49-F238E27FC236}">
                    <a16:creationId xmlns:a16="http://schemas.microsoft.com/office/drawing/2014/main" id="{0A5D0528-2EA9-234F-B947-F54D144027C7}"/>
                  </a:ext>
                </a:extLst>
              </p:cNvPr>
              <p:cNvSpPr>
                <a:spLocks noChangeArrowheads="1"/>
              </p:cNvSpPr>
              <p:nvPr/>
            </p:nvSpPr>
            <p:spPr bwMode="auto">
              <a:xfrm>
                <a:off x="3892372" y="36742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4" name="Oval 3613">
                <a:extLst>
                  <a:ext uri="{FF2B5EF4-FFF2-40B4-BE49-F238E27FC236}">
                    <a16:creationId xmlns:a16="http://schemas.microsoft.com/office/drawing/2014/main" id="{1CEBFD17-8CEE-F246-B20A-BD5622479861}"/>
                  </a:ext>
                </a:extLst>
              </p:cNvPr>
              <p:cNvSpPr>
                <a:spLocks noChangeArrowheads="1"/>
              </p:cNvSpPr>
              <p:nvPr/>
            </p:nvSpPr>
            <p:spPr bwMode="auto">
              <a:xfrm>
                <a:off x="3901897" y="36885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5" name="Oval 3614">
                <a:extLst>
                  <a:ext uri="{FF2B5EF4-FFF2-40B4-BE49-F238E27FC236}">
                    <a16:creationId xmlns:a16="http://schemas.microsoft.com/office/drawing/2014/main" id="{8A1DA16C-AA22-564E-9314-E407C57EAEE8}"/>
                  </a:ext>
                </a:extLst>
              </p:cNvPr>
              <p:cNvSpPr>
                <a:spLocks noChangeArrowheads="1"/>
              </p:cNvSpPr>
              <p:nvPr/>
            </p:nvSpPr>
            <p:spPr bwMode="auto">
              <a:xfrm>
                <a:off x="3919359" y="3679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6" name="Oval 3615">
                <a:extLst>
                  <a:ext uri="{FF2B5EF4-FFF2-40B4-BE49-F238E27FC236}">
                    <a16:creationId xmlns:a16="http://schemas.microsoft.com/office/drawing/2014/main" id="{D8B75209-2860-814C-BEDA-3A87C59F1DCF}"/>
                  </a:ext>
                </a:extLst>
              </p:cNvPr>
              <p:cNvSpPr>
                <a:spLocks noChangeArrowheads="1"/>
              </p:cNvSpPr>
              <p:nvPr/>
            </p:nvSpPr>
            <p:spPr bwMode="auto">
              <a:xfrm>
                <a:off x="3903484" y="36679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7" name="Oval 3616">
                <a:extLst>
                  <a:ext uri="{FF2B5EF4-FFF2-40B4-BE49-F238E27FC236}">
                    <a16:creationId xmlns:a16="http://schemas.microsoft.com/office/drawing/2014/main" id="{88626981-FCB6-0049-8949-99642F05181A}"/>
                  </a:ext>
                </a:extLst>
              </p:cNvPr>
              <p:cNvSpPr>
                <a:spLocks noChangeArrowheads="1"/>
              </p:cNvSpPr>
              <p:nvPr/>
            </p:nvSpPr>
            <p:spPr bwMode="auto">
              <a:xfrm>
                <a:off x="3900309" y="36679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8" name="Oval 3617">
                <a:extLst>
                  <a:ext uri="{FF2B5EF4-FFF2-40B4-BE49-F238E27FC236}">
                    <a16:creationId xmlns:a16="http://schemas.microsoft.com/office/drawing/2014/main" id="{9FB178EF-F3C2-8049-9D83-3E66DCFA955B}"/>
                  </a:ext>
                </a:extLst>
              </p:cNvPr>
              <p:cNvSpPr>
                <a:spLocks noChangeArrowheads="1"/>
              </p:cNvSpPr>
              <p:nvPr/>
            </p:nvSpPr>
            <p:spPr bwMode="auto">
              <a:xfrm>
                <a:off x="3898722"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19" name="Oval 3618">
                <a:extLst>
                  <a:ext uri="{FF2B5EF4-FFF2-40B4-BE49-F238E27FC236}">
                    <a16:creationId xmlns:a16="http://schemas.microsoft.com/office/drawing/2014/main" id="{9D4F8C0D-AB4A-5249-BA30-C063BC7E7F0E}"/>
                  </a:ext>
                </a:extLst>
              </p:cNvPr>
              <p:cNvSpPr>
                <a:spLocks noChangeArrowheads="1"/>
              </p:cNvSpPr>
              <p:nvPr/>
            </p:nvSpPr>
            <p:spPr bwMode="auto">
              <a:xfrm>
                <a:off x="3903484" y="36583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0" name="Oval 3619">
                <a:extLst>
                  <a:ext uri="{FF2B5EF4-FFF2-40B4-BE49-F238E27FC236}">
                    <a16:creationId xmlns:a16="http://schemas.microsoft.com/office/drawing/2014/main" id="{E3ACDA11-5D29-C447-9F66-87FBA0989DD1}"/>
                  </a:ext>
                </a:extLst>
              </p:cNvPr>
              <p:cNvSpPr>
                <a:spLocks noChangeArrowheads="1"/>
              </p:cNvSpPr>
              <p:nvPr/>
            </p:nvSpPr>
            <p:spPr bwMode="auto">
              <a:xfrm>
                <a:off x="3893959" y="36631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1" name="Oval 3620">
                <a:extLst>
                  <a:ext uri="{FF2B5EF4-FFF2-40B4-BE49-F238E27FC236}">
                    <a16:creationId xmlns:a16="http://schemas.microsoft.com/office/drawing/2014/main" id="{70680F11-9358-3647-BE8C-4F66237E199A}"/>
                  </a:ext>
                </a:extLst>
              </p:cNvPr>
              <p:cNvSpPr>
                <a:spLocks noChangeArrowheads="1"/>
              </p:cNvSpPr>
              <p:nvPr/>
            </p:nvSpPr>
            <p:spPr bwMode="auto">
              <a:xfrm>
                <a:off x="3889197" y="36631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2" name="Oval 3621">
                <a:extLst>
                  <a:ext uri="{FF2B5EF4-FFF2-40B4-BE49-F238E27FC236}">
                    <a16:creationId xmlns:a16="http://schemas.microsoft.com/office/drawing/2014/main" id="{573B200B-AE71-2641-A7FE-C0A431E0A78E}"/>
                  </a:ext>
                </a:extLst>
              </p:cNvPr>
              <p:cNvSpPr>
                <a:spLocks noChangeArrowheads="1"/>
              </p:cNvSpPr>
              <p:nvPr/>
            </p:nvSpPr>
            <p:spPr bwMode="auto">
              <a:xfrm>
                <a:off x="3892372" y="36536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3" name="Oval 3622">
                <a:extLst>
                  <a:ext uri="{FF2B5EF4-FFF2-40B4-BE49-F238E27FC236}">
                    <a16:creationId xmlns:a16="http://schemas.microsoft.com/office/drawing/2014/main" id="{0E623552-9179-1146-AA35-58106CC7A7A9}"/>
                  </a:ext>
                </a:extLst>
              </p:cNvPr>
              <p:cNvSpPr>
                <a:spLocks noChangeArrowheads="1"/>
              </p:cNvSpPr>
              <p:nvPr/>
            </p:nvSpPr>
            <p:spPr bwMode="auto">
              <a:xfrm>
                <a:off x="3897134" y="36504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4" name="Oval 3623">
                <a:extLst>
                  <a:ext uri="{FF2B5EF4-FFF2-40B4-BE49-F238E27FC236}">
                    <a16:creationId xmlns:a16="http://schemas.microsoft.com/office/drawing/2014/main" id="{F7C6A5B6-5350-4D40-9D95-193A06D8288E}"/>
                  </a:ext>
                </a:extLst>
              </p:cNvPr>
              <p:cNvSpPr>
                <a:spLocks noChangeArrowheads="1"/>
              </p:cNvSpPr>
              <p:nvPr/>
            </p:nvSpPr>
            <p:spPr bwMode="auto">
              <a:xfrm>
                <a:off x="3895547" y="36456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5" name="Oval 3624">
                <a:extLst>
                  <a:ext uri="{FF2B5EF4-FFF2-40B4-BE49-F238E27FC236}">
                    <a16:creationId xmlns:a16="http://schemas.microsoft.com/office/drawing/2014/main" id="{D1B2DE82-B40D-594F-918D-1B87E41ABFC5}"/>
                  </a:ext>
                </a:extLst>
              </p:cNvPr>
              <p:cNvSpPr>
                <a:spLocks noChangeArrowheads="1"/>
              </p:cNvSpPr>
              <p:nvPr/>
            </p:nvSpPr>
            <p:spPr bwMode="auto">
              <a:xfrm>
                <a:off x="3892372" y="36425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6" name="Oval 3625">
                <a:extLst>
                  <a:ext uri="{FF2B5EF4-FFF2-40B4-BE49-F238E27FC236}">
                    <a16:creationId xmlns:a16="http://schemas.microsoft.com/office/drawing/2014/main" id="{0E6588AC-531C-FD46-9A5A-78262474F767}"/>
                  </a:ext>
                </a:extLst>
              </p:cNvPr>
              <p:cNvSpPr>
                <a:spLocks noChangeArrowheads="1"/>
              </p:cNvSpPr>
              <p:nvPr/>
            </p:nvSpPr>
            <p:spPr bwMode="auto">
              <a:xfrm>
                <a:off x="3890784"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7" name="Oval 3626">
                <a:extLst>
                  <a:ext uri="{FF2B5EF4-FFF2-40B4-BE49-F238E27FC236}">
                    <a16:creationId xmlns:a16="http://schemas.microsoft.com/office/drawing/2014/main" id="{013E12B4-7CBF-7448-AD25-F3D01F534F3A}"/>
                  </a:ext>
                </a:extLst>
              </p:cNvPr>
              <p:cNvSpPr>
                <a:spLocks noChangeArrowheads="1"/>
              </p:cNvSpPr>
              <p:nvPr/>
            </p:nvSpPr>
            <p:spPr bwMode="auto">
              <a:xfrm>
                <a:off x="3889197" y="36361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8" name="Oval 3627">
                <a:extLst>
                  <a:ext uri="{FF2B5EF4-FFF2-40B4-BE49-F238E27FC236}">
                    <a16:creationId xmlns:a16="http://schemas.microsoft.com/office/drawing/2014/main" id="{C3E60696-BC00-6543-8847-9B4C585528BB}"/>
                  </a:ext>
                </a:extLst>
              </p:cNvPr>
              <p:cNvSpPr>
                <a:spLocks noChangeArrowheads="1"/>
              </p:cNvSpPr>
              <p:nvPr/>
            </p:nvSpPr>
            <p:spPr bwMode="auto">
              <a:xfrm>
                <a:off x="3882847" y="36377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29" name="Oval 3628">
                <a:extLst>
                  <a:ext uri="{FF2B5EF4-FFF2-40B4-BE49-F238E27FC236}">
                    <a16:creationId xmlns:a16="http://schemas.microsoft.com/office/drawing/2014/main" id="{9B772CFC-7199-7E4D-8A65-9225B0E9CA82}"/>
                  </a:ext>
                </a:extLst>
              </p:cNvPr>
              <p:cNvSpPr>
                <a:spLocks noChangeArrowheads="1"/>
              </p:cNvSpPr>
              <p:nvPr/>
            </p:nvSpPr>
            <p:spPr bwMode="auto">
              <a:xfrm>
                <a:off x="3882847" y="36329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0" name="Oval 3629">
                <a:extLst>
                  <a:ext uri="{FF2B5EF4-FFF2-40B4-BE49-F238E27FC236}">
                    <a16:creationId xmlns:a16="http://schemas.microsoft.com/office/drawing/2014/main" id="{2727CC05-A5B5-3D42-81D7-839E378DA567}"/>
                  </a:ext>
                </a:extLst>
              </p:cNvPr>
              <p:cNvSpPr>
                <a:spLocks noChangeArrowheads="1"/>
              </p:cNvSpPr>
              <p:nvPr/>
            </p:nvSpPr>
            <p:spPr bwMode="auto">
              <a:xfrm>
                <a:off x="3881259" y="36282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1" name="Oval 3630">
                <a:extLst>
                  <a:ext uri="{FF2B5EF4-FFF2-40B4-BE49-F238E27FC236}">
                    <a16:creationId xmlns:a16="http://schemas.microsoft.com/office/drawing/2014/main" id="{F0BD2562-43A3-0146-B28A-ACEDF116BC82}"/>
                  </a:ext>
                </a:extLst>
              </p:cNvPr>
              <p:cNvSpPr>
                <a:spLocks noChangeArrowheads="1"/>
              </p:cNvSpPr>
              <p:nvPr/>
            </p:nvSpPr>
            <p:spPr bwMode="auto">
              <a:xfrm>
                <a:off x="3866972" y="36266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2" name="Oval 3631">
                <a:extLst>
                  <a:ext uri="{FF2B5EF4-FFF2-40B4-BE49-F238E27FC236}">
                    <a16:creationId xmlns:a16="http://schemas.microsoft.com/office/drawing/2014/main" id="{8ECF37BC-2626-7B47-807B-F6181AA0183B}"/>
                  </a:ext>
                </a:extLst>
              </p:cNvPr>
              <p:cNvSpPr>
                <a:spLocks noChangeArrowheads="1"/>
              </p:cNvSpPr>
              <p:nvPr/>
            </p:nvSpPr>
            <p:spPr bwMode="auto">
              <a:xfrm>
                <a:off x="3870147" y="36314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3" name="Oval 3632">
                <a:extLst>
                  <a:ext uri="{FF2B5EF4-FFF2-40B4-BE49-F238E27FC236}">
                    <a16:creationId xmlns:a16="http://schemas.microsoft.com/office/drawing/2014/main" id="{1BD62141-7B51-F447-A58A-2FFF0D3DA660}"/>
                  </a:ext>
                </a:extLst>
              </p:cNvPr>
              <p:cNvSpPr>
                <a:spLocks noChangeArrowheads="1"/>
              </p:cNvSpPr>
              <p:nvPr/>
            </p:nvSpPr>
            <p:spPr bwMode="auto">
              <a:xfrm>
                <a:off x="3855859" y="36250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4" name="Oval 3633">
                <a:extLst>
                  <a:ext uri="{FF2B5EF4-FFF2-40B4-BE49-F238E27FC236}">
                    <a16:creationId xmlns:a16="http://schemas.microsoft.com/office/drawing/2014/main" id="{99526316-C708-DA4B-9C17-0245B4C71DB4}"/>
                  </a:ext>
                </a:extLst>
              </p:cNvPr>
              <p:cNvSpPr>
                <a:spLocks noChangeArrowheads="1"/>
              </p:cNvSpPr>
              <p:nvPr/>
            </p:nvSpPr>
            <p:spPr bwMode="auto">
              <a:xfrm>
                <a:off x="3844747" y="36409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5" name="Oval 3634">
                <a:extLst>
                  <a:ext uri="{FF2B5EF4-FFF2-40B4-BE49-F238E27FC236}">
                    <a16:creationId xmlns:a16="http://schemas.microsoft.com/office/drawing/2014/main" id="{3710EDC3-29BB-4B4C-B771-9A95B9AC93A6}"/>
                  </a:ext>
                </a:extLst>
              </p:cNvPr>
              <p:cNvSpPr>
                <a:spLocks noChangeArrowheads="1"/>
              </p:cNvSpPr>
              <p:nvPr/>
            </p:nvSpPr>
            <p:spPr bwMode="auto">
              <a:xfrm>
                <a:off x="3847922" y="36472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6" name="Oval 3635">
                <a:extLst>
                  <a:ext uri="{FF2B5EF4-FFF2-40B4-BE49-F238E27FC236}">
                    <a16:creationId xmlns:a16="http://schemas.microsoft.com/office/drawing/2014/main" id="{45FCC656-2BE2-3844-AB96-FEA056B17E87}"/>
                  </a:ext>
                </a:extLst>
              </p:cNvPr>
              <p:cNvSpPr>
                <a:spLocks noChangeArrowheads="1"/>
              </p:cNvSpPr>
              <p:nvPr/>
            </p:nvSpPr>
            <p:spPr bwMode="auto">
              <a:xfrm>
                <a:off x="3843159" y="36504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7" name="Oval 3636">
                <a:extLst>
                  <a:ext uri="{FF2B5EF4-FFF2-40B4-BE49-F238E27FC236}">
                    <a16:creationId xmlns:a16="http://schemas.microsoft.com/office/drawing/2014/main" id="{347F3FAF-EAAD-C349-BE03-7437A07909C9}"/>
                  </a:ext>
                </a:extLst>
              </p:cNvPr>
              <p:cNvSpPr>
                <a:spLocks noChangeArrowheads="1"/>
              </p:cNvSpPr>
              <p:nvPr/>
            </p:nvSpPr>
            <p:spPr bwMode="auto">
              <a:xfrm>
                <a:off x="3855859"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8" name="Oval 3637">
                <a:extLst>
                  <a:ext uri="{FF2B5EF4-FFF2-40B4-BE49-F238E27FC236}">
                    <a16:creationId xmlns:a16="http://schemas.microsoft.com/office/drawing/2014/main" id="{1F33B753-1960-874E-B0BB-8BDCFF102E47}"/>
                  </a:ext>
                </a:extLst>
              </p:cNvPr>
              <p:cNvSpPr>
                <a:spLocks noChangeArrowheads="1"/>
              </p:cNvSpPr>
              <p:nvPr/>
            </p:nvSpPr>
            <p:spPr bwMode="auto">
              <a:xfrm>
                <a:off x="3860622" y="36568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39" name="Oval 3638">
                <a:extLst>
                  <a:ext uri="{FF2B5EF4-FFF2-40B4-BE49-F238E27FC236}">
                    <a16:creationId xmlns:a16="http://schemas.microsoft.com/office/drawing/2014/main" id="{94872764-8BEF-D545-8DB5-D8EAE21632B7}"/>
                  </a:ext>
                </a:extLst>
              </p:cNvPr>
              <p:cNvSpPr>
                <a:spLocks noChangeArrowheads="1"/>
              </p:cNvSpPr>
              <p:nvPr/>
            </p:nvSpPr>
            <p:spPr bwMode="auto">
              <a:xfrm>
                <a:off x="3865384"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0" name="Oval 3639">
                <a:extLst>
                  <a:ext uri="{FF2B5EF4-FFF2-40B4-BE49-F238E27FC236}">
                    <a16:creationId xmlns:a16="http://schemas.microsoft.com/office/drawing/2014/main" id="{2455EA57-05B3-1441-B8C1-94A0189FCBDA}"/>
                  </a:ext>
                </a:extLst>
              </p:cNvPr>
              <p:cNvSpPr>
                <a:spLocks noChangeArrowheads="1"/>
              </p:cNvSpPr>
              <p:nvPr/>
            </p:nvSpPr>
            <p:spPr bwMode="auto">
              <a:xfrm>
                <a:off x="3868559"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1" name="Oval 3640">
                <a:extLst>
                  <a:ext uri="{FF2B5EF4-FFF2-40B4-BE49-F238E27FC236}">
                    <a16:creationId xmlns:a16="http://schemas.microsoft.com/office/drawing/2014/main" id="{5B1805CA-28E4-2948-8478-58F040A48151}"/>
                  </a:ext>
                </a:extLst>
              </p:cNvPr>
              <p:cNvSpPr>
                <a:spLocks noChangeArrowheads="1"/>
              </p:cNvSpPr>
              <p:nvPr/>
            </p:nvSpPr>
            <p:spPr bwMode="auto">
              <a:xfrm>
                <a:off x="3873322"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2" name="Oval 3641">
                <a:extLst>
                  <a:ext uri="{FF2B5EF4-FFF2-40B4-BE49-F238E27FC236}">
                    <a16:creationId xmlns:a16="http://schemas.microsoft.com/office/drawing/2014/main" id="{F2E02C57-D975-3946-A465-6D715962D727}"/>
                  </a:ext>
                </a:extLst>
              </p:cNvPr>
              <p:cNvSpPr>
                <a:spLocks noChangeArrowheads="1"/>
              </p:cNvSpPr>
              <p:nvPr/>
            </p:nvSpPr>
            <p:spPr bwMode="auto">
              <a:xfrm>
                <a:off x="3882847" y="36536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3" name="Oval 3642">
                <a:extLst>
                  <a:ext uri="{FF2B5EF4-FFF2-40B4-BE49-F238E27FC236}">
                    <a16:creationId xmlns:a16="http://schemas.microsoft.com/office/drawing/2014/main" id="{5881C669-3FDC-3A44-9F60-C23BFC864C01}"/>
                  </a:ext>
                </a:extLst>
              </p:cNvPr>
              <p:cNvSpPr>
                <a:spLocks noChangeArrowheads="1"/>
              </p:cNvSpPr>
              <p:nvPr/>
            </p:nvSpPr>
            <p:spPr bwMode="auto">
              <a:xfrm>
                <a:off x="3881259"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4" name="Oval 3643">
                <a:extLst>
                  <a:ext uri="{FF2B5EF4-FFF2-40B4-BE49-F238E27FC236}">
                    <a16:creationId xmlns:a16="http://schemas.microsoft.com/office/drawing/2014/main" id="{B3F1476D-9476-934F-9B83-A141BA17DB21}"/>
                  </a:ext>
                </a:extLst>
              </p:cNvPr>
              <p:cNvSpPr>
                <a:spLocks noChangeArrowheads="1"/>
              </p:cNvSpPr>
              <p:nvPr/>
            </p:nvSpPr>
            <p:spPr bwMode="auto">
              <a:xfrm>
                <a:off x="3878084" y="36456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5" name="Oval 3644">
                <a:extLst>
                  <a:ext uri="{FF2B5EF4-FFF2-40B4-BE49-F238E27FC236}">
                    <a16:creationId xmlns:a16="http://schemas.microsoft.com/office/drawing/2014/main" id="{51F7E152-B03D-3D41-9DE8-5F8D311B33C6}"/>
                  </a:ext>
                </a:extLst>
              </p:cNvPr>
              <p:cNvSpPr>
                <a:spLocks noChangeArrowheads="1"/>
              </p:cNvSpPr>
              <p:nvPr/>
            </p:nvSpPr>
            <p:spPr bwMode="auto">
              <a:xfrm>
                <a:off x="3870147"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6" name="Oval 3645">
                <a:extLst>
                  <a:ext uri="{FF2B5EF4-FFF2-40B4-BE49-F238E27FC236}">
                    <a16:creationId xmlns:a16="http://schemas.microsoft.com/office/drawing/2014/main" id="{341D48CF-305C-F743-B7CF-B37C764829D0}"/>
                  </a:ext>
                </a:extLst>
              </p:cNvPr>
              <p:cNvSpPr>
                <a:spLocks noChangeArrowheads="1"/>
              </p:cNvSpPr>
              <p:nvPr/>
            </p:nvSpPr>
            <p:spPr bwMode="auto">
              <a:xfrm>
                <a:off x="3866972" y="36425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7" name="Oval 3646">
                <a:extLst>
                  <a:ext uri="{FF2B5EF4-FFF2-40B4-BE49-F238E27FC236}">
                    <a16:creationId xmlns:a16="http://schemas.microsoft.com/office/drawing/2014/main" id="{E6AE3947-4202-824C-99AE-F929232BD8D9}"/>
                  </a:ext>
                </a:extLst>
              </p:cNvPr>
              <p:cNvSpPr>
                <a:spLocks noChangeArrowheads="1"/>
              </p:cNvSpPr>
              <p:nvPr/>
            </p:nvSpPr>
            <p:spPr bwMode="auto">
              <a:xfrm>
                <a:off x="3863797" y="36409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8" name="Oval 3647">
                <a:extLst>
                  <a:ext uri="{FF2B5EF4-FFF2-40B4-BE49-F238E27FC236}">
                    <a16:creationId xmlns:a16="http://schemas.microsoft.com/office/drawing/2014/main" id="{E2F07C81-10D5-9444-9433-4C92F473CE44}"/>
                  </a:ext>
                </a:extLst>
              </p:cNvPr>
              <p:cNvSpPr>
                <a:spLocks noChangeArrowheads="1"/>
              </p:cNvSpPr>
              <p:nvPr/>
            </p:nvSpPr>
            <p:spPr bwMode="auto">
              <a:xfrm>
                <a:off x="3860622" y="36409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49" name="Oval 3648">
                <a:extLst>
                  <a:ext uri="{FF2B5EF4-FFF2-40B4-BE49-F238E27FC236}">
                    <a16:creationId xmlns:a16="http://schemas.microsoft.com/office/drawing/2014/main" id="{B873D7F6-A028-8D47-AF90-51BDDE44D370}"/>
                  </a:ext>
                </a:extLst>
              </p:cNvPr>
              <p:cNvSpPr>
                <a:spLocks noChangeArrowheads="1"/>
              </p:cNvSpPr>
              <p:nvPr/>
            </p:nvSpPr>
            <p:spPr bwMode="auto">
              <a:xfrm>
                <a:off x="3855859"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0" name="Oval 3649">
                <a:extLst>
                  <a:ext uri="{FF2B5EF4-FFF2-40B4-BE49-F238E27FC236}">
                    <a16:creationId xmlns:a16="http://schemas.microsoft.com/office/drawing/2014/main" id="{BE701588-0BB3-BF44-BCCB-3E8C6AFDD433}"/>
                  </a:ext>
                </a:extLst>
              </p:cNvPr>
              <p:cNvSpPr>
                <a:spLocks noChangeArrowheads="1"/>
              </p:cNvSpPr>
              <p:nvPr/>
            </p:nvSpPr>
            <p:spPr bwMode="auto">
              <a:xfrm>
                <a:off x="3862209" y="36488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1" name="Oval 3650">
                <a:extLst>
                  <a:ext uri="{FF2B5EF4-FFF2-40B4-BE49-F238E27FC236}">
                    <a16:creationId xmlns:a16="http://schemas.microsoft.com/office/drawing/2014/main" id="{B486F644-32F4-3F46-BF00-24D71F6548A3}"/>
                  </a:ext>
                </a:extLst>
              </p:cNvPr>
              <p:cNvSpPr>
                <a:spLocks noChangeArrowheads="1"/>
              </p:cNvSpPr>
              <p:nvPr/>
            </p:nvSpPr>
            <p:spPr bwMode="auto">
              <a:xfrm>
                <a:off x="3862209" y="36488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2" name="Oval 3651">
                <a:extLst>
                  <a:ext uri="{FF2B5EF4-FFF2-40B4-BE49-F238E27FC236}">
                    <a16:creationId xmlns:a16="http://schemas.microsoft.com/office/drawing/2014/main" id="{90812C3C-D46E-A546-B8E6-3F3CEE0B7786}"/>
                  </a:ext>
                </a:extLst>
              </p:cNvPr>
              <p:cNvSpPr>
                <a:spLocks noChangeArrowheads="1"/>
              </p:cNvSpPr>
              <p:nvPr/>
            </p:nvSpPr>
            <p:spPr bwMode="auto">
              <a:xfrm>
                <a:off x="3895547" y="36345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3" name="Oval 3652">
                <a:extLst>
                  <a:ext uri="{FF2B5EF4-FFF2-40B4-BE49-F238E27FC236}">
                    <a16:creationId xmlns:a16="http://schemas.microsoft.com/office/drawing/2014/main" id="{53A9CD9E-6D02-5B4B-8BA9-E1CA13AEC894}"/>
                  </a:ext>
                </a:extLst>
              </p:cNvPr>
              <p:cNvSpPr>
                <a:spLocks noChangeArrowheads="1"/>
              </p:cNvSpPr>
              <p:nvPr/>
            </p:nvSpPr>
            <p:spPr bwMode="auto">
              <a:xfrm>
                <a:off x="3893959" y="36329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4" name="Oval 3653">
                <a:extLst>
                  <a:ext uri="{FF2B5EF4-FFF2-40B4-BE49-F238E27FC236}">
                    <a16:creationId xmlns:a16="http://schemas.microsoft.com/office/drawing/2014/main" id="{27C8E50B-058A-4D44-8241-05C565FEAD6D}"/>
                  </a:ext>
                </a:extLst>
              </p:cNvPr>
              <p:cNvSpPr>
                <a:spLocks noChangeArrowheads="1"/>
              </p:cNvSpPr>
              <p:nvPr/>
            </p:nvSpPr>
            <p:spPr bwMode="auto">
              <a:xfrm>
                <a:off x="3893959" y="36266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5" name="Oval 3654">
                <a:extLst>
                  <a:ext uri="{FF2B5EF4-FFF2-40B4-BE49-F238E27FC236}">
                    <a16:creationId xmlns:a16="http://schemas.microsoft.com/office/drawing/2014/main" id="{8C8E62F7-DBCF-034E-8B8C-5598A6D413B4}"/>
                  </a:ext>
                </a:extLst>
              </p:cNvPr>
              <p:cNvSpPr>
                <a:spLocks noChangeArrowheads="1"/>
              </p:cNvSpPr>
              <p:nvPr/>
            </p:nvSpPr>
            <p:spPr bwMode="auto">
              <a:xfrm>
                <a:off x="3911422" y="36345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6" name="Oval 3655">
                <a:extLst>
                  <a:ext uri="{FF2B5EF4-FFF2-40B4-BE49-F238E27FC236}">
                    <a16:creationId xmlns:a16="http://schemas.microsoft.com/office/drawing/2014/main" id="{623E51C4-AE28-3142-BF14-5296A0911AF7}"/>
                  </a:ext>
                </a:extLst>
              </p:cNvPr>
              <p:cNvSpPr>
                <a:spLocks noChangeArrowheads="1"/>
              </p:cNvSpPr>
              <p:nvPr/>
            </p:nvSpPr>
            <p:spPr bwMode="auto">
              <a:xfrm>
                <a:off x="3905072" y="36377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7" name="Oval 3656">
                <a:extLst>
                  <a:ext uri="{FF2B5EF4-FFF2-40B4-BE49-F238E27FC236}">
                    <a16:creationId xmlns:a16="http://schemas.microsoft.com/office/drawing/2014/main" id="{E9E053EA-1A6E-AB47-8F47-E79AA457A8F0}"/>
                  </a:ext>
                </a:extLst>
              </p:cNvPr>
              <p:cNvSpPr>
                <a:spLocks noChangeArrowheads="1"/>
              </p:cNvSpPr>
              <p:nvPr/>
            </p:nvSpPr>
            <p:spPr bwMode="auto">
              <a:xfrm>
                <a:off x="3909834" y="36425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8" name="Oval 3657">
                <a:extLst>
                  <a:ext uri="{FF2B5EF4-FFF2-40B4-BE49-F238E27FC236}">
                    <a16:creationId xmlns:a16="http://schemas.microsoft.com/office/drawing/2014/main" id="{F8412C7E-C12E-CB4A-B612-3CBF4E057784}"/>
                  </a:ext>
                </a:extLst>
              </p:cNvPr>
              <p:cNvSpPr>
                <a:spLocks noChangeArrowheads="1"/>
              </p:cNvSpPr>
              <p:nvPr/>
            </p:nvSpPr>
            <p:spPr bwMode="auto">
              <a:xfrm>
                <a:off x="3903484" y="36472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59" name="Oval 3658">
                <a:extLst>
                  <a:ext uri="{FF2B5EF4-FFF2-40B4-BE49-F238E27FC236}">
                    <a16:creationId xmlns:a16="http://schemas.microsoft.com/office/drawing/2014/main" id="{2419FD81-DF72-4049-A99B-24DF73C940D2}"/>
                  </a:ext>
                </a:extLst>
              </p:cNvPr>
              <p:cNvSpPr>
                <a:spLocks noChangeArrowheads="1"/>
              </p:cNvSpPr>
              <p:nvPr/>
            </p:nvSpPr>
            <p:spPr bwMode="auto">
              <a:xfrm>
                <a:off x="3908247"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0" name="Oval 3659">
                <a:extLst>
                  <a:ext uri="{FF2B5EF4-FFF2-40B4-BE49-F238E27FC236}">
                    <a16:creationId xmlns:a16="http://schemas.microsoft.com/office/drawing/2014/main" id="{5F00E494-345A-4E47-9343-625C0B5B9C83}"/>
                  </a:ext>
                </a:extLst>
              </p:cNvPr>
              <p:cNvSpPr>
                <a:spLocks noChangeArrowheads="1"/>
              </p:cNvSpPr>
              <p:nvPr/>
            </p:nvSpPr>
            <p:spPr bwMode="auto">
              <a:xfrm>
                <a:off x="3914597"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1" name="Oval 3660">
                <a:extLst>
                  <a:ext uri="{FF2B5EF4-FFF2-40B4-BE49-F238E27FC236}">
                    <a16:creationId xmlns:a16="http://schemas.microsoft.com/office/drawing/2014/main" id="{6E580C06-B176-A54A-86D4-25812F748817}"/>
                  </a:ext>
                </a:extLst>
              </p:cNvPr>
              <p:cNvSpPr>
                <a:spLocks noChangeArrowheads="1"/>
              </p:cNvSpPr>
              <p:nvPr/>
            </p:nvSpPr>
            <p:spPr bwMode="auto">
              <a:xfrm>
                <a:off x="3922534"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2" name="Oval 3661">
                <a:extLst>
                  <a:ext uri="{FF2B5EF4-FFF2-40B4-BE49-F238E27FC236}">
                    <a16:creationId xmlns:a16="http://schemas.microsoft.com/office/drawing/2014/main" id="{9EAD84DF-1989-2E4B-B40F-F8B227997819}"/>
                  </a:ext>
                </a:extLst>
              </p:cNvPr>
              <p:cNvSpPr>
                <a:spLocks noChangeArrowheads="1"/>
              </p:cNvSpPr>
              <p:nvPr/>
            </p:nvSpPr>
            <p:spPr bwMode="auto">
              <a:xfrm>
                <a:off x="3932059" y="3658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3" name="Oval 3662">
                <a:extLst>
                  <a:ext uri="{FF2B5EF4-FFF2-40B4-BE49-F238E27FC236}">
                    <a16:creationId xmlns:a16="http://schemas.microsoft.com/office/drawing/2014/main" id="{89B58BCA-BDA0-CB40-A799-C2A58FBD640E}"/>
                  </a:ext>
                </a:extLst>
              </p:cNvPr>
              <p:cNvSpPr>
                <a:spLocks noChangeArrowheads="1"/>
              </p:cNvSpPr>
              <p:nvPr/>
            </p:nvSpPr>
            <p:spPr bwMode="auto">
              <a:xfrm>
                <a:off x="3941584" y="36472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4" name="Oval 3663">
                <a:extLst>
                  <a:ext uri="{FF2B5EF4-FFF2-40B4-BE49-F238E27FC236}">
                    <a16:creationId xmlns:a16="http://schemas.microsoft.com/office/drawing/2014/main" id="{81C070CC-54A3-F948-92EF-967CCC0DD0B6}"/>
                  </a:ext>
                </a:extLst>
              </p:cNvPr>
              <p:cNvSpPr>
                <a:spLocks noChangeArrowheads="1"/>
              </p:cNvSpPr>
              <p:nvPr/>
            </p:nvSpPr>
            <p:spPr bwMode="auto">
              <a:xfrm>
                <a:off x="3935234" y="36377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5" name="Oval 3664">
                <a:extLst>
                  <a:ext uri="{FF2B5EF4-FFF2-40B4-BE49-F238E27FC236}">
                    <a16:creationId xmlns:a16="http://schemas.microsoft.com/office/drawing/2014/main" id="{C60D40B7-5C30-AF47-A39B-65B12FA428D6}"/>
                  </a:ext>
                </a:extLst>
              </p:cNvPr>
              <p:cNvSpPr>
                <a:spLocks noChangeArrowheads="1"/>
              </p:cNvSpPr>
              <p:nvPr/>
            </p:nvSpPr>
            <p:spPr bwMode="auto">
              <a:xfrm>
                <a:off x="3935234" y="3634580"/>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6" name="Oval 3665">
                <a:extLst>
                  <a:ext uri="{FF2B5EF4-FFF2-40B4-BE49-F238E27FC236}">
                    <a16:creationId xmlns:a16="http://schemas.microsoft.com/office/drawing/2014/main" id="{4E7CAE2F-D18F-064F-A294-047F432F227E}"/>
                  </a:ext>
                </a:extLst>
              </p:cNvPr>
              <p:cNvSpPr>
                <a:spLocks noChangeArrowheads="1"/>
              </p:cNvSpPr>
              <p:nvPr/>
            </p:nvSpPr>
            <p:spPr bwMode="auto">
              <a:xfrm>
                <a:off x="3925709"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7" name="Oval 3666">
                <a:extLst>
                  <a:ext uri="{FF2B5EF4-FFF2-40B4-BE49-F238E27FC236}">
                    <a16:creationId xmlns:a16="http://schemas.microsoft.com/office/drawing/2014/main" id="{4BE6E282-3211-F449-B3D7-5FF47EC99749}"/>
                  </a:ext>
                </a:extLst>
              </p:cNvPr>
              <p:cNvSpPr>
                <a:spLocks noChangeArrowheads="1"/>
              </p:cNvSpPr>
              <p:nvPr/>
            </p:nvSpPr>
            <p:spPr bwMode="auto">
              <a:xfrm>
                <a:off x="3917772"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8" name="Oval 3667">
                <a:extLst>
                  <a:ext uri="{FF2B5EF4-FFF2-40B4-BE49-F238E27FC236}">
                    <a16:creationId xmlns:a16="http://schemas.microsoft.com/office/drawing/2014/main" id="{ADC4292F-13D8-D349-9910-C45D05A91746}"/>
                  </a:ext>
                </a:extLst>
              </p:cNvPr>
              <p:cNvSpPr>
                <a:spLocks noChangeArrowheads="1"/>
              </p:cNvSpPr>
              <p:nvPr/>
            </p:nvSpPr>
            <p:spPr bwMode="auto">
              <a:xfrm>
                <a:off x="3908247" y="36123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69" name="Oval 3668">
                <a:extLst>
                  <a:ext uri="{FF2B5EF4-FFF2-40B4-BE49-F238E27FC236}">
                    <a16:creationId xmlns:a16="http://schemas.microsoft.com/office/drawing/2014/main" id="{C71A809A-B8DC-314C-B637-6F9262D5187B}"/>
                  </a:ext>
                </a:extLst>
              </p:cNvPr>
              <p:cNvSpPr>
                <a:spLocks noChangeArrowheads="1"/>
              </p:cNvSpPr>
              <p:nvPr/>
            </p:nvSpPr>
            <p:spPr bwMode="auto">
              <a:xfrm>
                <a:off x="3908247" y="36171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0" name="Oval 3669">
                <a:extLst>
                  <a:ext uri="{FF2B5EF4-FFF2-40B4-BE49-F238E27FC236}">
                    <a16:creationId xmlns:a16="http://schemas.microsoft.com/office/drawing/2014/main" id="{F83E9B67-D79A-434A-A6B4-90D344BE0BBC}"/>
                  </a:ext>
                </a:extLst>
              </p:cNvPr>
              <p:cNvSpPr>
                <a:spLocks noChangeArrowheads="1"/>
              </p:cNvSpPr>
              <p:nvPr/>
            </p:nvSpPr>
            <p:spPr bwMode="auto">
              <a:xfrm>
                <a:off x="3905072" y="36171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1" name="Oval 3670">
                <a:extLst>
                  <a:ext uri="{FF2B5EF4-FFF2-40B4-BE49-F238E27FC236}">
                    <a16:creationId xmlns:a16="http://schemas.microsoft.com/office/drawing/2014/main" id="{A8DA6398-9D15-CA44-8A32-4C36E49C9A6D}"/>
                  </a:ext>
                </a:extLst>
              </p:cNvPr>
              <p:cNvSpPr>
                <a:spLocks noChangeArrowheads="1"/>
              </p:cNvSpPr>
              <p:nvPr/>
            </p:nvSpPr>
            <p:spPr bwMode="auto">
              <a:xfrm>
                <a:off x="3884434" y="36171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2" name="Oval 3671">
                <a:extLst>
                  <a:ext uri="{FF2B5EF4-FFF2-40B4-BE49-F238E27FC236}">
                    <a16:creationId xmlns:a16="http://schemas.microsoft.com/office/drawing/2014/main" id="{0A47A266-88B5-5949-934E-36CBE951F887}"/>
                  </a:ext>
                </a:extLst>
              </p:cNvPr>
              <p:cNvSpPr>
                <a:spLocks noChangeArrowheads="1"/>
              </p:cNvSpPr>
              <p:nvPr/>
            </p:nvSpPr>
            <p:spPr bwMode="auto">
              <a:xfrm>
                <a:off x="3878084" y="36139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3" name="Oval 3672">
                <a:extLst>
                  <a:ext uri="{FF2B5EF4-FFF2-40B4-BE49-F238E27FC236}">
                    <a16:creationId xmlns:a16="http://schemas.microsoft.com/office/drawing/2014/main" id="{84CBBB21-E968-3942-8428-5D03F618CC9F}"/>
                  </a:ext>
                </a:extLst>
              </p:cNvPr>
              <p:cNvSpPr>
                <a:spLocks noChangeArrowheads="1"/>
              </p:cNvSpPr>
              <p:nvPr/>
            </p:nvSpPr>
            <p:spPr bwMode="auto">
              <a:xfrm>
                <a:off x="3874909" y="36123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4" name="Oval 3673">
                <a:extLst>
                  <a:ext uri="{FF2B5EF4-FFF2-40B4-BE49-F238E27FC236}">
                    <a16:creationId xmlns:a16="http://schemas.microsoft.com/office/drawing/2014/main" id="{6FED7E75-9B19-244B-AAB1-8506EF849C7E}"/>
                  </a:ext>
                </a:extLst>
              </p:cNvPr>
              <p:cNvSpPr>
                <a:spLocks noChangeArrowheads="1"/>
              </p:cNvSpPr>
              <p:nvPr/>
            </p:nvSpPr>
            <p:spPr bwMode="auto">
              <a:xfrm>
                <a:off x="3871734" y="36155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5" name="Oval 3674">
                <a:extLst>
                  <a:ext uri="{FF2B5EF4-FFF2-40B4-BE49-F238E27FC236}">
                    <a16:creationId xmlns:a16="http://schemas.microsoft.com/office/drawing/2014/main" id="{F96A3266-9D0D-864F-9B8E-85B5ADD14A56}"/>
                  </a:ext>
                </a:extLst>
              </p:cNvPr>
              <p:cNvSpPr>
                <a:spLocks noChangeArrowheads="1"/>
              </p:cNvSpPr>
              <p:nvPr/>
            </p:nvSpPr>
            <p:spPr bwMode="auto">
              <a:xfrm>
                <a:off x="3859034" y="36155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6" name="Oval 3675">
                <a:extLst>
                  <a:ext uri="{FF2B5EF4-FFF2-40B4-BE49-F238E27FC236}">
                    <a16:creationId xmlns:a16="http://schemas.microsoft.com/office/drawing/2014/main" id="{E7EFC9D0-AFFC-244B-8F63-D1849F34AA0D}"/>
                  </a:ext>
                </a:extLst>
              </p:cNvPr>
              <p:cNvSpPr>
                <a:spLocks noChangeArrowheads="1"/>
              </p:cNvSpPr>
              <p:nvPr/>
            </p:nvSpPr>
            <p:spPr bwMode="auto">
              <a:xfrm>
                <a:off x="3855859" y="36091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7" name="Oval 3676">
                <a:extLst>
                  <a:ext uri="{FF2B5EF4-FFF2-40B4-BE49-F238E27FC236}">
                    <a16:creationId xmlns:a16="http://schemas.microsoft.com/office/drawing/2014/main" id="{1D436CF1-4C93-0148-A0AC-21E007D503EF}"/>
                  </a:ext>
                </a:extLst>
              </p:cNvPr>
              <p:cNvSpPr>
                <a:spLocks noChangeArrowheads="1"/>
              </p:cNvSpPr>
              <p:nvPr/>
            </p:nvSpPr>
            <p:spPr bwMode="auto">
              <a:xfrm>
                <a:off x="3857447" y="36044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8" name="Oval 3677">
                <a:extLst>
                  <a:ext uri="{FF2B5EF4-FFF2-40B4-BE49-F238E27FC236}">
                    <a16:creationId xmlns:a16="http://schemas.microsoft.com/office/drawing/2014/main" id="{FF95E4DD-F73E-7F4F-B9E1-1BBAD70D1319}"/>
                  </a:ext>
                </a:extLst>
              </p:cNvPr>
              <p:cNvSpPr>
                <a:spLocks noChangeArrowheads="1"/>
              </p:cNvSpPr>
              <p:nvPr/>
            </p:nvSpPr>
            <p:spPr bwMode="auto">
              <a:xfrm>
                <a:off x="3870147"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79" name="Oval 3678">
                <a:extLst>
                  <a:ext uri="{FF2B5EF4-FFF2-40B4-BE49-F238E27FC236}">
                    <a16:creationId xmlns:a16="http://schemas.microsoft.com/office/drawing/2014/main" id="{D7CC177E-3EBA-304C-B7E3-0A82034DF3FD}"/>
                  </a:ext>
                </a:extLst>
              </p:cNvPr>
              <p:cNvSpPr>
                <a:spLocks noChangeArrowheads="1"/>
              </p:cNvSpPr>
              <p:nvPr/>
            </p:nvSpPr>
            <p:spPr bwMode="auto">
              <a:xfrm>
                <a:off x="3879672" y="35917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0" name="Oval 3679">
                <a:extLst>
                  <a:ext uri="{FF2B5EF4-FFF2-40B4-BE49-F238E27FC236}">
                    <a16:creationId xmlns:a16="http://schemas.microsoft.com/office/drawing/2014/main" id="{38687110-A4B2-B747-9A50-4790A9F3E76D}"/>
                  </a:ext>
                </a:extLst>
              </p:cNvPr>
              <p:cNvSpPr>
                <a:spLocks noChangeArrowheads="1"/>
              </p:cNvSpPr>
              <p:nvPr/>
            </p:nvSpPr>
            <p:spPr bwMode="auto">
              <a:xfrm>
                <a:off x="3878084"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1" name="Oval 3680">
                <a:extLst>
                  <a:ext uri="{FF2B5EF4-FFF2-40B4-BE49-F238E27FC236}">
                    <a16:creationId xmlns:a16="http://schemas.microsoft.com/office/drawing/2014/main" id="{6C2FA8BE-36F5-2045-9E91-FA6B77EE8834}"/>
                  </a:ext>
                </a:extLst>
              </p:cNvPr>
              <p:cNvSpPr>
                <a:spLocks noChangeArrowheads="1"/>
              </p:cNvSpPr>
              <p:nvPr/>
            </p:nvSpPr>
            <p:spPr bwMode="auto">
              <a:xfrm>
                <a:off x="3879672" y="3601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2" name="Oval 3681">
                <a:extLst>
                  <a:ext uri="{FF2B5EF4-FFF2-40B4-BE49-F238E27FC236}">
                    <a16:creationId xmlns:a16="http://schemas.microsoft.com/office/drawing/2014/main" id="{F0C5CC86-F648-8B44-9D5E-1C2C4FD55D5C}"/>
                  </a:ext>
                </a:extLst>
              </p:cNvPr>
              <p:cNvSpPr>
                <a:spLocks noChangeArrowheads="1"/>
              </p:cNvSpPr>
              <p:nvPr/>
            </p:nvSpPr>
            <p:spPr bwMode="auto">
              <a:xfrm>
                <a:off x="3879672" y="3604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3" name="Oval 3682">
                <a:extLst>
                  <a:ext uri="{FF2B5EF4-FFF2-40B4-BE49-F238E27FC236}">
                    <a16:creationId xmlns:a16="http://schemas.microsoft.com/office/drawing/2014/main" id="{7F2E73D2-B252-F846-9BC0-608ABC7C88F9}"/>
                  </a:ext>
                </a:extLst>
              </p:cNvPr>
              <p:cNvSpPr>
                <a:spLocks noChangeArrowheads="1"/>
              </p:cNvSpPr>
              <p:nvPr/>
            </p:nvSpPr>
            <p:spPr bwMode="auto">
              <a:xfrm>
                <a:off x="3866972"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4" name="Oval 3683">
                <a:extLst>
                  <a:ext uri="{FF2B5EF4-FFF2-40B4-BE49-F238E27FC236}">
                    <a16:creationId xmlns:a16="http://schemas.microsoft.com/office/drawing/2014/main" id="{44EAA5FD-F2AA-6C4C-88C8-30DEA8A6E3CF}"/>
                  </a:ext>
                </a:extLst>
              </p:cNvPr>
              <p:cNvSpPr>
                <a:spLocks noChangeArrowheads="1"/>
              </p:cNvSpPr>
              <p:nvPr/>
            </p:nvSpPr>
            <p:spPr bwMode="auto">
              <a:xfrm>
                <a:off x="3878084" y="35806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5" name="Oval 3684">
                <a:extLst>
                  <a:ext uri="{FF2B5EF4-FFF2-40B4-BE49-F238E27FC236}">
                    <a16:creationId xmlns:a16="http://schemas.microsoft.com/office/drawing/2014/main" id="{B03A07E4-16FF-A24F-9F6F-AF1480AD4A84}"/>
                  </a:ext>
                </a:extLst>
              </p:cNvPr>
              <p:cNvSpPr>
                <a:spLocks noChangeArrowheads="1"/>
              </p:cNvSpPr>
              <p:nvPr/>
            </p:nvSpPr>
            <p:spPr bwMode="auto">
              <a:xfrm>
                <a:off x="3879672" y="3575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6" name="Oval 3685">
                <a:extLst>
                  <a:ext uri="{FF2B5EF4-FFF2-40B4-BE49-F238E27FC236}">
                    <a16:creationId xmlns:a16="http://schemas.microsoft.com/office/drawing/2014/main" id="{9D5AEDA7-207D-B54A-9ADD-43D1466672D9}"/>
                  </a:ext>
                </a:extLst>
              </p:cNvPr>
              <p:cNvSpPr>
                <a:spLocks noChangeArrowheads="1"/>
              </p:cNvSpPr>
              <p:nvPr/>
            </p:nvSpPr>
            <p:spPr bwMode="auto">
              <a:xfrm>
                <a:off x="3895547" y="35758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7" name="Oval 3686">
                <a:extLst>
                  <a:ext uri="{FF2B5EF4-FFF2-40B4-BE49-F238E27FC236}">
                    <a16:creationId xmlns:a16="http://schemas.microsoft.com/office/drawing/2014/main" id="{BB9B9393-4F08-3143-8FAF-2542F4DB7C21}"/>
                  </a:ext>
                </a:extLst>
              </p:cNvPr>
              <p:cNvSpPr>
                <a:spLocks noChangeArrowheads="1"/>
              </p:cNvSpPr>
              <p:nvPr/>
            </p:nvSpPr>
            <p:spPr bwMode="auto">
              <a:xfrm>
                <a:off x="3900309" y="35774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8" name="Oval 3687">
                <a:extLst>
                  <a:ext uri="{FF2B5EF4-FFF2-40B4-BE49-F238E27FC236}">
                    <a16:creationId xmlns:a16="http://schemas.microsoft.com/office/drawing/2014/main" id="{16D4F35E-98F5-6840-9B56-5AC7BF8028ED}"/>
                  </a:ext>
                </a:extLst>
              </p:cNvPr>
              <p:cNvSpPr>
                <a:spLocks noChangeArrowheads="1"/>
              </p:cNvSpPr>
              <p:nvPr/>
            </p:nvSpPr>
            <p:spPr bwMode="auto">
              <a:xfrm>
                <a:off x="3908247" y="3583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89" name="Oval 3688">
                <a:extLst>
                  <a:ext uri="{FF2B5EF4-FFF2-40B4-BE49-F238E27FC236}">
                    <a16:creationId xmlns:a16="http://schemas.microsoft.com/office/drawing/2014/main" id="{39C53929-F121-4345-80B8-81874D424406}"/>
                  </a:ext>
                </a:extLst>
              </p:cNvPr>
              <p:cNvSpPr>
                <a:spLocks noChangeArrowheads="1"/>
              </p:cNvSpPr>
              <p:nvPr/>
            </p:nvSpPr>
            <p:spPr bwMode="auto">
              <a:xfrm>
                <a:off x="3903484" y="35917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0" name="Oval 3689">
                <a:extLst>
                  <a:ext uri="{FF2B5EF4-FFF2-40B4-BE49-F238E27FC236}">
                    <a16:creationId xmlns:a16="http://schemas.microsoft.com/office/drawing/2014/main" id="{81A8AF4D-8D4C-FB4D-B4AC-963E8F69CC94}"/>
                  </a:ext>
                </a:extLst>
              </p:cNvPr>
              <p:cNvSpPr>
                <a:spLocks noChangeArrowheads="1"/>
              </p:cNvSpPr>
              <p:nvPr/>
            </p:nvSpPr>
            <p:spPr bwMode="auto">
              <a:xfrm>
                <a:off x="3898722" y="3594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1" name="Oval 3690">
                <a:extLst>
                  <a:ext uri="{FF2B5EF4-FFF2-40B4-BE49-F238E27FC236}">
                    <a16:creationId xmlns:a16="http://schemas.microsoft.com/office/drawing/2014/main" id="{4BEE5B2B-1F7E-F74D-AB4B-427933826145}"/>
                  </a:ext>
                </a:extLst>
              </p:cNvPr>
              <p:cNvSpPr>
                <a:spLocks noChangeArrowheads="1"/>
              </p:cNvSpPr>
              <p:nvPr/>
            </p:nvSpPr>
            <p:spPr bwMode="auto">
              <a:xfrm>
                <a:off x="3922534" y="3577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2" name="Oval 3691">
                <a:extLst>
                  <a:ext uri="{FF2B5EF4-FFF2-40B4-BE49-F238E27FC236}">
                    <a16:creationId xmlns:a16="http://schemas.microsoft.com/office/drawing/2014/main" id="{D005622C-AD5C-9B49-AB07-784E8103EB05}"/>
                  </a:ext>
                </a:extLst>
              </p:cNvPr>
              <p:cNvSpPr>
                <a:spLocks noChangeArrowheads="1"/>
              </p:cNvSpPr>
              <p:nvPr/>
            </p:nvSpPr>
            <p:spPr bwMode="auto">
              <a:xfrm>
                <a:off x="3920947"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3" name="Oval 3692">
                <a:extLst>
                  <a:ext uri="{FF2B5EF4-FFF2-40B4-BE49-F238E27FC236}">
                    <a16:creationId xmlns:a16="http://schemas.microsoft.com/office/drawing/2014/main" id="{BB74DB16-36E2-2E47-9C46-627FED602152}"/>
                  </a:ext>
                </a:extLst>
              </p:cNvPr>
              <p:cNvSpPr>
                <a:spLocks noChangeArrowheads="1"/>
              </p:cNvSpPr>
              <p:nvPr/>
            </p:nvSpPr>
            <p:spPr bwMode="auto">
              <a:xfrm>
                <a:off x="3919359" y="3601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4" name="Oval 3693">
                <a:extLst>
                  <a:ext uri="{FF2B5EF4-FFF2-40B4-BE49-F238E27FC236}">
                    <a16:creationId xmlns:a16="http://schemas.microsoft.com/office/drawing/2014/main" id="{F4FA72A7-BB1F-B445-9120-EB143E14F4B4}"/>
                  </a:ext>
                </a:extLst>
              </p:cNvPr>
              <p:cNvSpPr>
                <a:spLocks noChangeArrowheads="1"/>
              </p:cNvSpPr>
              <p:nvPr/>
            </p:nvSpPr>
            <p:spPr bwMode="auto">
              <a:xfrm>
                <a:off x="3913009" y="36060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5" name="Oval 3694">
                <a:extLst>
                  <a:ext uri="{FF2B5EF4-FFF2-40B4-BE49-F238E27FC236}">
                    <a16:creationId xmlns:a16="http://schemas.microsoft.com/office/drawing/2014/main" id="{EE101CFB-58AF-E94C-8E68-6AB4CFF0D834}"/>
                  </a:ext>
                </a:extLst>
              </p:cNvPr>
              <p:cNvSpPr>
                <a:spLocks noChangeArrowheads="1"/>
              </p:cNvSpPr>
              <p:nvPr/>
            </p:nvSpPr>
            <p:spPr bwMode="auto">
              <a:xfrm>
                <a:off x="3917772" y="36107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6" name="Oval 3695">
                <a:extLst>
                  <a:ext uri="{FF2B5EF4-FFF2-40B4-BE49-F238E27FC236}">
                    <a16:creationId xmlns:a16="http://schemas.microsoft.com/office/drawing/2014/main" id="{E36D3D3C-25E4-BE44-8971-83EB961BF8E9}"/>
                  </a:ext>
                </a:extLst>
              </p:cNvPr>
              <p:cNvSpPr>
                <a:spLocks noChangeArrowheads="1"/>
              </p:cNvSpPr>
              <p:nvPr/>
            </p:nvSpPr>
            <p:spPr bwMode="auto">
              <a:xfrm>
                <a:off x="3924122" y="36139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7" name="Oval 3696">
                <a:extLst>
                  <a:ext uri="{FF2B5EF4-FFF2-40B4-BE49-F238E27FC236}">
                    <a16:creationId xmlns:a16="http://schemas.microsoft.com/office/drawing/2014/main" id="{78702703-7AB1-7E41-8E2D-8F7EF1E2738A}"/>
                  </a:ext>
                </a:extLst>
              </p:cNvPr>
              <p:cNvSpPr>
                <a:spLocks noChangeArrowheads="1"/>
              </p:cNvSpPr>
              <p:nvPr/>
            </p:nvSpPr>
            <p:spPr bwMode="auto">
              <a:xfrm>
                <a:off x="3925709" y="36075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8" name="Oval 3697">
                <a:extLst>
                  <a:ext uri="{FF2B5EF4-FFF2-40B4-BE49-F238E27FC236}">
                    <a16:creationId xmlns:a16="http://schemas.microsoft.com/office/drawing/2014/main" id="{10CEF9F5-0F43-0647-AA6A-1D84E4B28629}"/>
                  </a:ext>
                </a:extLst>
              </p:cNvPr>
              <p:cNvSpPr>
                <a:spLocks noChangeArrowheads="1"/>
              </p:cNvSpPr>
              <p:nvPr/>
            </p:nvSpPr>
            <p:spPr bwMode="auto">
              <a:xfrm>
                <a:off x="3928884" y="36107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699" name="Oval 3698">
                <a:extLst>
                  <a:ext uri="{FF2B5EF4-FFF2-40B4-BE49-F238E27FC236}">
                    <a16:creationId xmlns:a16="http://schemas.microsoft.com/office/drawing/2014/main" id="{9D622D33-118A-3A4D-A160-B611CE90EEBF}"/>
                  </a:ext>
                </a:extLst>
              </p:cNvPr>
              <p:cNvSpPr>
                <a:spLocks noChangeArrowheads="1"/>
              </p:cNvSpPr>
              <p:nvPr/>
            </p:nvSpPr>
            <p:spPr bwMode="auto">
              <a:xfrm>
                <a:off x="3932059" y="36060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0" name="Oval 3699">
                <a:extLst>
                  <a:ext uri="{FF2B5EF4-FFF2-40B4-BE49-F238E27FC236}">
                    <a16:creationId xmlns:a16="http://schemas.microsoft.com/office/drawing/2014/main" id="{A21296B9-A370-D645-A790-9B11955519E9}"/>
                  </a:ext>
                </a:extLst>
              </p:cNvPr>
              <p:cNvSpPr>
                <a:spLocks noChangeArrowheads="1"/>
              </p:cNvSpPr>
              <p:nvPr/>
            </p:nvSpPr>
            <p:spPr bwMode="auto">
              <a:xfrm>
                <a:off x="3943172" y="36155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1" name="Oval 3700">
                <a:extLst>
                  <a:ext uri="{FF2B5EF4-FFF2-40B4-BE49-F238E27FC236}">
                    <a16:creationId xmlns:a16="http://schemas.microsoft.com/office/drawing/2014/main" id="{FC662667-65B1-1E47-8FE1-CD7CF11AE37F}"/>
                  </a:ext>
                </a:extLst>
              </p:cNvPr>
              <p:cNvSpPr>
                <a:spLocks noChangeArrowheads="1"/>
              </p:cNvSpPr>
              <p:nvPr/>
            </p:nvSpPr>
            <p:spPr bwMode="auto">
              <a:xfrm>
                <a:off x="3938409" y="36187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2" name="Oval 3701">
                <a:extLst>
                  <a:ext uri="{FF2B5EF4-FFF2-40B4-BE49-F238E27FC236}">
                    <a16:creationId xmlns:a16="http://schemas.microsoft.com/office/drawing/2014/main" id="{380CA361-68BF-B441-8A58-E9C80C92F517}"/>
                  </a:ext>
                </a:extLst>
              </p:cNvPr>
              <p:cNvSpPr>
                <a:spLocks noChangeArrowheads="1"/>
              </p:cNvSpPr>
              <p:nvPr/>
            </p:nvSpPr>
            <p:spPr bwMode="auto">
              <a:xfrm>
                <a:off x="3932059" y="36218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3" name="Oval 3702">
                <a:extLst>
                  <a:ext uri="{FF2B5EF4-FFF2-40B4-BE49-F238E27FC236}">
                    <a16:creationId xmlns:a16="http://schemas.microsoft.com/office/drawing/2014/main" id="{CCF9C1A6-A855-EA46-AA19-EA8F3D029604}"/>
                  </a:ext>
                </a:extLst>
              </p:cNvPr>
              <p:cNvSpPr>
                <a:spLocks noChangeArrowheads="1"/>
              </p:cNvSpPr>
              <p:nvPr/>
            </p:nvSpPr>
            <p:spPr bwMode="auto">
              <a:xfrm>
                <a:off x="3928884" y="36250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4" name="Oval 3703">
                <a:extLst>
                  <a:ext uri="{FF2B5EF4-FFF2-40B4-BE49-F238E27FC236}">
                    <a16:creationId xmlns:a16="http://schemas.microsoft.com/office/drawing/2014/main" id="{2710741E-41DD-3C44-990D-BACB94B6C141}"/>
                  </a:ext>
                </a:extLst>
              </p:cNvPr>
              <p:cNvSpPr>
                <a:spLocks noChangeArrowheads="1"/>
              </p:cNvSpPr>
              <p:nvPr/>
            </p:nvSpPr>
            <p:spPr bwMode="auto">
              <a:xfrm>
                <a:off x="3933647" y="3596480"/>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5" name="Oval 3704">
                <a:extLst>
                  <a:ext uri="{FF2B5EF4-FFF2-40B4-BE49-F238E27FC236}">
                    <a16:creationId xmlns:a16="http://schemas.microsoft.com/office/drawing/2014/main" id="{4B36738D-D665-4B40-B9AE-8A2496BCCC7F}"/>
                  </a:ext>
                </a:extLst>
              </p:cNvPr>
              <p:cNvSpPr>
                <a:spLocks noChangeArrowheads="1"/>
              </p:cNvSpPr>
              <p:nvPr/>
            </p:nvSpPr>
            <p:spPr bwMode="auto">
              <a:xfrm>
                <a:off x="3943172"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6" name="Oval 3705">
                <a:extLst>
                  <a:ext uri="{FF2B5EF4-FFF2-40B4-BE49-F238E27FC236}">
                    <a16:creationId xmlns:a16="http://schemas.microsoft.com/office/drawing/2014/main" id="{1A2B9BFF-E75B-2746-8B8C-4770CD6C9CD4}"/>
                  </a:ext>
                </a:extLst>
              </p:cNvPr>
              <p:cNvSpPr>
                <a:spLocks noChangeArrowheads="1"/>
              </p:cNvSpPr>
              <p:nvPr/>
            </p:nvSpPr>
            <p:spPr bwMode="auto">
              <a:xfrm>
                <a:off x="3951109" y="35869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7" name="Oval 3706">
                <a:extLst>
                  <a:ext uri="{FF2B5EF4-FFF2-40B4-BE49-F238E27FC236}">
                    <a16:creationId xmlns:a16="http://schemas.microsoft.com/office/drawing/2014/main" id="{C0BA1466-C7EB-014E-840D-CDA3FE0D4C1B}"/>
                  </a:ext>
                </a:extLst>
              </p:cNvPr>
              <p:cNvSpPr>
                <a:spLocks noChangeArrowheads="1"/>
              </p:cNvSpPr>
              <p:nvPr/>
            </p:nvSpPr>
            <p:spPr bwMode="auto">
              <a:xfrm>
                <a:off x="3960634" y="3582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8" name="Oval 3707">
                <a:extLst>
                  <a:ext uri="{FF2B5EF4-FFF2-40B4-BE49-F238E27FC236}">
                    <a16:creationId xmlns:a16="http://schemas.microsoft.com/office/drawing/2014/main" id="{FA2F29FF-CC75-AC43-8C6F-69742EB7D47D}"/>
                  </a:ext>
                </a:extLst>
              </p:cNvPr>
              <p:cNvSpPr>
                <a:spLocks noChangeArrowheads="1"/>
              </p:cNvSpPr>
              <p:nvPr/>
            </p:nvSpPr>
            <p:spPr bwMode="auto">
              <a:xfrm>
                <a:off x="3978097" y="35774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09" name="Oval 3708">
                <a:extLst>
                  <a:ext uri="{FF2B5EF4-FFF2-40B4-BE49-F238E27FC236}">
                    <a16:creationId xmlns:a16="http://schemas.microsoft.com/office/drawing/2014/main" id="{F51177BD-9D1E-474B-A9CF-700776FD2370}"/>
                  </a:ext>
                </a:extLst>
              </p:cNvPr>
              <p:cNvSpPr>
                <a:spLocks noChangeArrowheads="1"/>
              </p:cNvSpPr>
              <p:nvPr/>
            </p:nvSpPr>
            <p:spPr bwMode="auto">
              <a:xfrm>
                <a:off x="4013022" y="3583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0" name="Oval 3709">
                <a:extLst>
                  <a:ext uri="{FF2B5EF4-FFF2-40B4-BE49-F238E27FC236}">
                    <a16:creationId xmlns:a16="http://schemas.microsoft.com/office/drawing/2014/main" id="{4CF84487-47A2-FF46-B2CA-43B41C897A6B}"/>
                  </a:ext>
                </a:extLst>
              </p:cNvPr>
              <p:cNvSpPr>
                <a:spLocks noChangeArrowheads="1"/>
              </p:cNvSpPr>
              <p:nvPr/>
            </p:nvSpPr>
            <p:spPr bwMode="auto">
              <a:xfrm>
                <a:off x="3959047" y="36187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1" name="Oval 3710">
                <a:extLst>
                  <a:ext uri="{FF2B5EF4-FFF2-40B4-BE49-F238E27FC236}">
                    <a16:creationId xmlns:a16="http://schemas.microsoft.com/office/drawing/2014/main" id="{C32CC7F1-9279-0D49-A10A-9088567FBD96}"/>
                  </a:ext>
                </a:extLst>
              </p:cNvPr>
              <p:cNvSpPr>
                <a:spLocks noChangeArrowheads="1"/>
              </p:cNvSpPr>
              <p:nvPr/>
            </p:nvSpPr>
            <p:spPr bwMode="auto">
              <a:xfrm>
                <a:off x="3955872" y="36218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2" name="Oval 3711">
                <a:extLst>
                  <a:ext uri="{FF2B5EF4-FFF2-40B4-BE49-F238E27FC236}">
                    <a16:creationId xmlns:a16="http://schemas.microsoft.com/office/drawing/2014/main" id="{D14D81CD-DB3F-7840-8085-E932F1BB3336}"/>
                  </a:ext>
                </a:extLst>
              </p:cNvPr>
              <p:cNvSpPr>
                <a:spLocks noChangeArrowheads="1"/>
              </p:cNvSpPr>
              <p:nvPr/>
            </p:nvSpPr>
            <p:spPr bwMode="auto">
              <a:xfrm>
                <a:off x="3947934" y="35964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713" name="Oval 3712">
                <a:extLst>
                  <a:ext uri="{FF2B5EF4-FFF2-40B4-BE49-F238E27FC236}">
                    <a16:creationId xmlns:a16="http://schemas.microsoft.com/office/drawing/2014/main" id="{84CC5B6F-10AD-B543-AE3D-E515BA6147E4}"/>
                  </a:ext>
                </a:extLst>
              </p:cNvPr>
              <p:cNvSpPr>
                <a:spLocks noChangeArrowheads="1"/>
              </p:cNvSpPr>
              <p:nvPr/>
            </p:nvSpPr>
            <p:spPr bwMode="auto">
              <a:xfrm>
                <a:off x="3941584"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3208" name="Group 3207">
              <a:extLst>
                <a:ext uri="{FF2B5EF4-FFF2-40B4-BE49-F238E27FC236}">
                  <a16:creationId xmlns:a16="http://schemas.microsoft.com/office/drawing/2014/main" id="{0019CCD3-36BF-454D-834A-DDE0C9737D1A}"/>
                </a:ext>
              </a:extLst>
            </p:cNvPr>
            <p:cNvGrpSpPr/>
            <p:nvPr/>
          </p:nvGrpSpPr>
          <p:grpSpPr>
            <a:xfrm>
              <a:off x="3849509" y="3213893"/>
              <a:ext cx="187325" cy="195263"/>
              <a:chOff x="3849509" y="3213893"/>
              <a:chExt cx="187325" cy="195263"/>
            </a:xfrm>
          </p:grpSpPr>
          <p:sp>
            <p:nvSpPr>
              <p:cNvPr id="3252" name="Line 1043">
                <a:extLst>
                  <a:ext uri="{FF2B5EF4-FFF2-40B4-BE49-F238E27FC236}">
                    <a16:creationId xmlns:a16="http://schemas.microsoft.com/office/drawing/2014/main" id="{C2BEC167-A728-9347-9B96-C3BD9A1F50F1}"/>
                  </a:ext>
                </a:extLst>
              </p:cNvPr>
              <p:cNvSpPr>
                <a:spLocks noChangeShapeType="1"/>
              </p:cNvSpPr>
              <p:nvPr/>
            </p:nvSpPr>
            <p:spPr bwMode="auto">
              <a:xfrm flipH="1" flipV="1">
                <a:off x="3963809" y="3213893"/>
                <a:ext cx="15875" cy="174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3" name="Line 1044">
                <a:extLst>
                  <a:ext uri="{FF2B5EF4-FFF2-40B4-BE49-F238E27FC236}">
                    <a16:creationId xmlns:a16="http://schemas.microsoft.com/office/drawing/2014/main" id="{6391E44F-A1FC-674E-8C7A-0D22834668E1}"/>
                  </a:ext>
                </a:extLst>
              </p:cNvPr>
              <p:cNvSpPr>
                <a:spLocks noChangeShapeType="1"/>
              </p:cNvSpPr>
              <p:nvPr/>
            </p:nvSpPr>
            <p:spPr bwMode="auto">
              <a:xfrm flipH="1">
                <a:off x="3971202" y="3245643"/>
                <a:ext cx="21182" cy="21297"/>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4" name="Line 1045">
                <a:extLst>
                  <a:ext uri="{FF2B5EF4-FFF2-40B4-BE49-F238E27FC236}">
                    <a16:creationId xmlns:a16="http://schemas.microsoft.com/office/drawing/2014/main" id="{5BDB2404-891E-E049-AAD9-B49BECBF2585}"/>
                  </a:ext>
                </a:extLst>
              </p:cNvPr>
              <p:cNvSpPr>
                <a:spLocks noChangeShapeType="1"/>
              </p:cNvSpPr>
              <p:nvPr/>
            </p:nvSpPr>
            <p:spPr bwMode="auto">
              <a:xfrm flipH="1">
                <a:off x="4005084" y="3290093"/>
                <a:ext cx="25400" cy="1270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5" name="Line 1046">
                <a:extLst>
                  <a:ext uri="{FF2B5EF4-FFF2-40B4-BE49-F238E27FC236}">
                    <a16:creationId xmlns:a16="http://schemas.microsoft.com/office/drawing/2014/main" id="{F83B38D9-879E-0049-B40B-542A378AB709}"/>
                  </a:ext>
                </a:extLst>
              </p:cNvPr>
              <p:cNvSpPr>
                <a:spLocks noChangeShapeType="1"/>
              </p:cNvSpPr>
              <p:nvPr/>
            </p:nvSpPr>
            <p:spPr bwMode="auto">
              <a:xfrm flipH="1" flipV="1">
                <a:off x="3849509" y="3296443"/>
                <a:ext cx="152400" cy="174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6" name="Line 1048">
                <a:extLst>
                  <a:ext uri="{FF2B5EF4-FFF2-40B4-BE49-F238E27FC236}">
                    <a16:creationId xmlns:a16="http://schemas.microsoft.com/office/drawing/2014/main" id="{98497542-0AC9-2D46-9C71-46FAC3607603}"/>
                  </a:ext>
                </a:extLst>
              </p:cNvPr>
              <p:cNvSpPr>
                <a:spLocks noChangeShapeType="1"/>
              </p:cNvSpPr>
              <p:nvPr/>
            </p:nvSpPr>
            <p:spPr bwMode="auto">
              <a:xfrm flipH="1">
                <a:off x="3938409" y="3339305"/>
                <a:ext cx="98425"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7" name="Line 1049">
                <a:extLst>
                  <a:ext uri="{FF2B5EF4-FFF2-40B4-BE49-F238E27FC236}">
                    <a16:creationId xmlns:a16="http://schemas.microsoft.com/office/drawing/2014/main" id="{3E8CC1D8-48D4-BA46-A48D-9CEE3EF87F6E}"/>
                  </a:ext>
                </a:extLst>
              </p:cNvPr>
              <p:cNvSpPr>
                <a:spLocks noChangeShapeType="1"/>
              </p:cNvSpPr>
              <p:nvPr/>
            </p:nvSpPr>
            <p:spPr bwMode="auto">
              <a:xfrm flipH="1">
                <a:off x="3936822" y="3361530"/>
                <a:ext cx="12700" cy="1111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8" name="Line 1050">
                <a:extLst>
                  <a:ext uri="{FF2B5EF4-FFF2-40B4-BE49-F238E27FC236}">
                    <a16:creationId xmlns:a16="http://schemas.microsoft.com/office/drawing/2014/main" id="{9F3EBF06-CFD2-0043-ADEA-33E14A5F47F8}"/>
                  </a:ext>
                </a:extLst>
              </p:cNvPr>
              <p:cNvSpPr>
                <a:spLocks noChangeShapeType="1"/>
              </p:cNvSpPr>
              <p:nvPr/>
            </p:nvSpPr>
            <p:spPr bwMode="auto">
              <a:xfrm flipH="1">
                <a:off x="4005084" y="3382168"/>
                <a:ext cx="26988" cy="26988"/>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3209" name="Group 3208">
              <a:extLst>
                <a:ext uri="{FF2B5EF4-FFF2-40B4-BE49-F238E27FC236}">
                  <a16:creationId xmlns:a16="http://schemas.microsoft.com/office/drawing/2014/main" id="{06A55E66-8E82-1049-BBF7-4383FFFD6D6C}"/>
                </a:ext>
              </a:extLst>
            </p:cNvPr>
            <p:cNvGrpSpPr/>
            <p:nvPr/>
          </p:nvGrpSpPr>
          <p:grpSpPr>
            <a:xfrm>
              <a:off x="4155897" y="3440905"/>
              <a:ext cx="6350" cy="60325"/>
              <a:chOff x="4155897" y="3440905"/>
              <a:chExt cx="6350" cy="60325"/>
            </a:xfrm>
          </p:grpSpPr>
          <p:sp>
            <p:nvSpPr>
              <p:cNvPr id="3249" name="Oval 3248">
                <a:extLst>
                  <a:ext uri="{FF2B5EF4-FFF2-40B4-BE49-F238E27FC236}">
                    <a16:creationId xmlns:a16="http://schemas.microsoft.com/office/drawing/2014/main" id="{A0D88079-E475-D14E-9DAA-7008B25FE48E}"/>
                  </a:ext>
                </a:extLst>
              </p:cNvPr>
              <p:cNvSpPr>
                <a:spLocks noChangeArrowheads="1"/>
              </p:cNvSpPr>
              <p:nvPr/>
            </p:nvSpPr>
            <p:spPr bwMode="auto">
              <a:xfrm>
                <a:off x="4155897" y="3467893"/>
                <a:ext cx="6350" cy="63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0" name="Oval 3249">
                <a:extLst>
                  <a:ext uri="{FF2B5EF4-FFF2-40B4-BE49-F238E27FC236}">
                    <a16:creationId xmlns:a16="http://schemas.microsoft.com/office/drawing/2014/main" id="{B457EDA5-CAA8-AF43-902E-E5C4033ABB04}"/>
                  </a:ext>
                </a:extLst>
              </p:cNvPr>
              <p:cNvSpPr>
                <a:spLocks noChangeArrowheads="1"/>
              </p:cNvSpPr>
              <p:nvPr/>
            </p:nvSpPr>
            <p:spPr bwMode="auto">
              <a:xfrm>
                <a:off x="4155897" y="3494880"/>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51" name="Oval 3250">
                <a:extLst>
                  <a:ext uri="{FF2B5EF4-FFF2-40B4-BE49-F238E27FC236}">
                    <a16:creationId xmlns:a16="http://schemas.microsoft.com/office/drawing/2014/main" id="{4040D571-4251-BA4A-BFC6-C6A59979B8CF}"/>
                  </a:ext>
                </a:extLst>
              </p:cNvPr>
              <p:cNvSpPr>
                <a:spLocks noChangeArrowheads="1"/>
              </p:cNvSpPr>
              <p:nvPr/>
            </p:nvSpPr>
            <p:spPr bwMode="auto">
              <a:xfrm>
                <a:off x="4155897" y="34409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sp>
          <p:nvSpPr>
            <p:cNvPr id="3210" name="TextBox 3978">
              <a:extLst>
                <a:ext uri="{FF2B5EF4-FFF2-40B4-BE49-F238E27FC236}">
                  <a16:creationId xmlns:a16="http://schemas.microsoft.com/office/drawing/2014/main" id="{9016593B-8B24-3E4C-900D-0CF429D4F9A5}"/>
                </a:ext>
              </a:extLst>
            </p:cNvPr>
            <p:cNvSpPr txBox="1"/>
            <p:nvPr/>
          </p:nvSpPr>
          <p:spPr>
            <a:xfrm>
              <a:off x="3341280" y="3718051"/>
              <a:ext cx="2086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0</a:t>
              </a:r>
            </a:p>
          </p:txBody>
        </p:sp>
        <p:sp>
          <p:nvSpPr>
            <p:cNvPr id="3211" name="TextBox 3979">
              <a:extLst>
                <a:ext uri="{FF2B5EF4-FFF2-40B4-BE49-F238E27FC236}">
                  <a16:creationId xmlns:a16="http://schemas.microsoft.com/office/drawing/2014/main" id="{11EFD949-D394-BF4F-978A-9C23CDF0D312}"/>
                </a:ext>
              </a:extLst>
            </p:cNvPr>
            <p:cNvSpPr txBox="1"/>
            <p:nvPr/>
          </p:nvSpPr>
          <p:spPr>
            <a:xfrm rot="16200000">
              <a:off x="2980253" y="3414712"/>
              <a:ext cx="646241" cy="4616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kern="0" dirty="0"/>
                <a:t>-log</a:t>
              </a:r>
              <a:r>
                <a:rPr lang="en-GB" sz="1000" b="1" kern="0" baseline="-25000" dirty="0"/>
                <a:t>10</a:t>
              </a:r>
              <a:r>
                <a:rPr lang="en-GB" sz="1000" b="1" kern="0" dirty="0"/>
                <a:t> (P value)</a:t>
              </a:r>
            </a:p>
          </p:txBody>
        </p:sp>
        <p:sp>
          <p:nvSpPr>
            <p:cNvPr id="3212" name="TextBox 3980">
              <a:extLst>
                <a:ext uri="{FF2B5EF4-FFF2-40B4-BE49-F238E27FC236}">
                  <a16:creationId xmlns:a16="http://schemas.microsoft.com/office/drawing/2014/main" id="{112F7EFE-1F4D-8645-B714-9D6722EB17BD}"/>
                </a:ext>
              </a:extLst>
            </p:cNvPr>
            <p:cNvSpPr txBox="1"/>
            <p:nvPr/>
          </p:nvSpPr>
          <p:spPr>
            <a:xfrm>
              <a:off x="3341280" y="3591844"/>
              <a:ext cx="2086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1</a:t>
              </a:r>
            </a:p>
          </p:txBody>
        </p:sp>
        <p:sp>
          <p:nvSpPr>
            <p:cNvPr id="3213" name="TextBox 3981">
              <a:extLst>
                <a:ext uri="{FF2B5EF4-FFF2-40B4-BE49-F238E27FC236}">
                  <a16:creationId xmlns:a16="http://schemas.microsoft.com/office/drawing/2014/main" id="{2759F6E5-2B3D-774C-A213-5ECEC7F8775C}"/>
                </a:ext>
              </a:extLst>
            </p:cNvPr>
            <p:cNvSpPr txBox="1"/>
            <p:nvPr/>
          </p:nvSpPr>
          <p:spPr>
            <a:xfrm>
              <a:off x="3341280" y="3465638"/>
              <a:ext cx="2086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2</a:t>
              </a:r>
            </a:p>
          </p:txBody>
        </p:sp>
        <p:sp>
          <p:nvSpPr>
            <p:cNvPr id="3214" name="TextBox 3982">
              <a:extLst>
                <a:ext uri="{FF2B5EF4-FFF2-40B4-BE49-F238E27FC236}">
                  <a16:creationId xmlns:a16="http://schemas.microsoft.com/office/drawing/2014/main" id="{E9756EE3-C1EA-8548-A9C3-F9BF58ADC087}"/>
                </a:ext>
              </a:extLst>
            </p:cNvPr>
            <p:cNvSpPr txBox="1"/>
            <p:nvPr/>
          </p:nvSpPr>
          <p:spPr>
            <a:xfrm>
              <a:off x="3341280" y="3339432"/>
              <a:ext cx="2086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3</a:t>
              </a:r>
            </a:p>
          </p:txBody>
        </p:sp>
        <p:sp>
          <p:nvSpPr>
            <p:cNvPr id="3215" name="TextBox 3983">
              <a:extLst>
                <a:ext uri="{FF2B5EF4-FFF2-40B4-BE49-F238E27FC236}">
                  <a16:creationId xmlns:a16="http://schemas.microsoft.com/office/drawing/2014/main" id="{5F7E81F9-8824-5341-9C94-F2E697444C2E}"/>
                </a:ext>
              </a:extLst>
            </p:cNvPr>
            <p:cNvSpPr txBox="1"/>
            <p:nvPr/>
          </p:nvSpPr>
          <p:spPr>
            <a:xfrm>
              <a:off x="3341280" y="3213226"/>
              <a:ext cx="2086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4</a:t>
              </a:r>
            </a:p>
          </p:txBody>
        </p:sp>
        <p:sp>
          <p:nvSpPr>
            <p:cNvPr id="3216" name="TextBox 3984">
              <a:extLst>
                <a:ext uri="{FF2B5EF4-FFF2-40B4-BE49-F238E27FC236}">
                  <a16:creationId xmlns:a16="http://schemas.microsoft.com/office/drawing/2014/main" id="{92BDA709-7C1A-B64E-8F1A-3F9DE3DD066F}"/>
                </a:ext>
              </a:extLst>
            </p:cNvPr>
            <p:cNvSpPr txBox="1"/>
            <p:nvPr/>
          </p:nvSpPr>
          <p:spPr>
            <a:xfrm>
              <a:off x="3439734" y="3783265"/>
              <a:ext cx="116266" cy="39564"/>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-1.0</a:t>
              </a:r>
            </a:p>
          </p:txBody>
        </p:sp>
        <p:sp>
          <p:nvSpPr>
            <p:cNvPr id="3217" name="TextBox 3985">
              <a:extLst>
                <a:ext uri="{FF2B5EF4-FFF2-40B4-BE49-F238E27FC236}">
                  <a16:creationId xmlns:a16="http://schemas.microsoft.com/office/drawing/2014/main" id="{6B29B9F9-1931-EF41-AAD5-5F3BBDA1B7B0}"/>
                </a:ext>
              </a:extLst>
            </p:cNvPr>
            <p:cNvSpPr txBox="1"/>
            <p:nvPr/>
          </p:nvSpPr>
          <p:spPr>
            <a:xfrm>
              <a:off x="3591340" y="3783265"/>
              <a:ext cx="116266" cy="39564"/>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-0.5</a:t>
              </a:r>
            </a:p>
          </p:txBody>
        </p:sp>
        <p:sp>
          <p:nvSpPr>
            <p:cNvPr id="3218" name="TextBox 3986">
              <a:extLst>
                <a:ext uri="{FF2B5EF4-FFF2-40B4-BE49-F238E27FC236}">
                  <a16:creationId xmlns:a16="http://schemas.microsoft.com/office/drawing/2014/main" id="{413686D3-1EF8-D645-8112-6F8A4A04E039}"/>
                </a:ext>
              </a:extLst>
            </p:cNvPr>
            <p:cNvSpPr txBox="1"/>
            <p:nvPr/>
          </p:nvSpPr>
          <p:spPr>
            <a:xfrm>
              <a:off x="3742946" y="3783265"/>
              <a:ext cx="116266" cy="39564"/>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0.0</a:t>
              </a:r>
            </a:p>
          </p:txBody>
        </p:sp>
        <p:sp>
          <p:nvSpPr>
            <p:cNvPr id="3219" name="TextBox 3987">
              <a:extLst>
                <a:ext uri="{FF2B5EF4-FFF2-40B4-BE49-F238E27FC236}">
                  <a16:creationId xmlns:a16="http://schemas.microsoft.com/office/drawing/2014/main" id="{E44F517E-0F70-0142-9612-98B53DD295F1}"/>
                </a:ext>
              </a:extLst>
            </p:cNvPr>
            <p:cNvSpPr txBox="1"/>
            <p:nvPr/>
          </p:nvSpPr>
          <p:spPr>
            <a:xfrm>
              <a:off x="3894552" y="3783265"/>
              <a:ext cx="116266" cy="39564"/>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0.5</a:t>
              </a:r>
            </a:p>
          </p:txBody>
        </p:sp>
        <p:sp>
          <p:nvSpPr>
            <p:cNvPr id="3220" name="TextBox 3988">
              <a:extLst>
                <a:ext uri="{FF2B5EF4-FFF2-40B4-BE49-F238E27FC236}">
                  <a16:creationId xmlns:a16="http://schemas.microsoft.com/office/drawing/2014/main" id="{62AAC4EB-CB4F-9744-88D2-8B92E82D08B5}"/>
                </a:ext>
              </a:extLst>
            </p:cNvPr>
            <p:cNvSpPr txBox="1"/>
            <p:nvPr/>
          </p:nvSpPr>
          <p:spPr>
            <a:xfrm>
              <a:off x="4046159" y="3783265"/>
              <a:ext cx="116266" cy="39564"/>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1.0</a:t>
              </a:r>
            </a:p>
          </p:txBody>
        </p:sp>
        <p:sp>
          <p:nvSpPr>
            <p:cNvPr id="3221" name="TextBox 3989">
              <a:extLst>
                <a:ext uri="{FF2B5EF4-FFF2-40B4-BE49-F238E27FC236}">
                  <a16:creationId xmlns:a16="http://schemas.microsoft.com/office/drawing/2014/main" id="{A17CF521-A0C1-B843-91B9-AC931104B1C0}"/>
                </a:ext>
              </a:extLst>
            </p:cNvPr>
            <p:cNvSpPr txBox="1"/>
            <p:nvPr/>
          </p:nvSpPr>
          <p:spPr>
            <a:xfrm>
              <a:off x="3378021" y="3818189"/>
              <a:ext cx="736779" cy="39564"/>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log</a:t>
              </a:r>
              <a:r>
                <a:rPr lang="en-GB" sz="1000" b="1" baseline="-25000" dirty="0"/>
                <a:t>2</a:t>
              </a:r>
              <a:r>
                <a:rPr lang="en-GB" sz="1000" b="1" dirty="0"/>
                <a:t> fold change</a:t>
              </a:r>
            </a:p>
          </p:txBody>
        </p:sp>
        <p:sp>
          <p:nvSpPr>
            <p:cNvPr id="3222" name="TextBox 3990">
              <a:extLst>
                <a:ext uri="{FF2B5EF4-FFF2-40B4-BE49-F238E27FC236}">
                  <a16:creationId xmlns:a16="http://schemas.microsoft.com/office/drawing/2014/main" id="{C874C09F-C56F-7042-9E29-66B4939B39F5}"/>
                </a:ext>
              </a:extLst>
            </p:cNvPr>
            <p:cNvSpPr txBox="1"/>
            <p:nvPr/>
          </p:nvSpPr>
          <p:spPr>
            <a:xfrm>
              <a:off x="3862391" y="3117489"/>
              <a:ext cx="145129"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LRRC32</a:t>
              </a:r>
            </a:p>
          </p:txBody>
        </p:sp>
        <p:sp>
          <p:nvSpPr>
            <p:cNvPr id="3223" name="TextBox 3991">
              <a:extLst>
                <a:ext uri="{FF2B5EF4-FFF2-40B4-BE49-F238E27FC236}">
                  <a16:creationId xmlns:a16="http://schemas.microsoft.com/office/drawing/2014/main" id="{194C92C9-5FA2-5D44-B209-9CB82713123E}"/>
                </a:ext>
              </a:extLst>
            </p:cNvPr>
            <p:cNvSpPr txBox="1"/>
            <p:nvPr/>
          </p:nvSpPr>
          <p:spPr>
            <a:xfrm>
              <a:off x="4026739" y="3117489"/>
              <a:ext cx="96753"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THY1</a:t>
              </a:r>
            </a:p>
          </p:txBody>
        </p:sp>
        <p:sp>
          <p:nvSpPr>
            <p:cNvPr id="3224" name="TextBox 3992">
              <a:extLst>
                <a:ext uri="{FF2B5EF4-FFF2-40B4-BE49-F238E27FC236}">
                  <a16:creationId xmlns:a16="http://schemas.microsoft.com/office/drawing/2014/main" id="{3B94D577-886C-B34E-BED0-631B7BF2140F}"/>
                </a:ext>
              </a:extLst>
            </p:cNvPr>
            <p:cNvSpPr txBox="1"/>
            <p:nvPr/>
          </p:nvSpPr>
          <p:spPr>
            <a:xfrm>
              <a:off x="3893011" y="3181804"/>
              <a:ext cx="94381"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ZEB2</a:t>
              </a:r>
            </a:p>
          </p:txBody>
        </p:sp>
        <p:sp>
          <p:nvSpPr>
            <p:cNvPr id="3225" name="TextBox 3993">
              <a:extLst>
                <a:ext uri="{FF2B5EF4-FFF2-40B4-BE49-F238E27FC236}">
                  <a16:creationId xmlns:a16="http://schemas.microsoft.com/office/drawing/2014/main" id="{2A4E0D5B-A34F-1A49-B5F2-6C5BDA491A26}"/>
                </a:ext>
              </a:extLst>
            </p:cNvPr>
            <p:cNvSpPr txBox="1"/>
            <p:nvPr/>
          </p:nvSpPr>
          <p:spPr>
            <a:xfrm>
              <a:off x="3994406" y="3184947"/>
              <a:ext cx="138489"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CXorf36</a:t>
              </a:r>
            </a:p>
          </p:txBody>
        </p:sp>
        <p:sp>
          <p:nvSpPr>
            <p:cNvPr id="3226" name="TextBox 3994">
              <a:extLst>
                <a:ext uri="{FF2B5EF4-FFF2-40B4-BE49-F238E27FC236}">
                  <a16:creationId xmlns:a16="http://schemas.microsoft.com/office/drawing/2014/main" id="{2A9B59C1-4E8F-7347-AE48-FA0115408DED}"/>
                </a:ext>
              </a:extLst>
            </p:cNvPr>
            <p:cNvSpPr txBox="1"/>
            <p:nvPr/>
          </p:nvSpPr>
          <p:spPr>
            <a:xfrm>
              <a:off x="3999280" y="3216010"/>
              <a:ext cx="8631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NID2</a:t>
              </a:r>
            </a:p>
          </p:txBody>
        </p:sp>
        <p:sp>
          <p:nvSpPr>
            <p:cNvPr id="3227" name="TextBox 3995">
              <a:extLst>
                <a:ext uri="{FF2B5EF4-FFF2-40B4-BE49-F238E27FC236}">
                  <a16:creationId xmlns:a16="http://schemas.microsoft.com/office/drawing/2014/main" id="{866F1D94-48B6-5944-8F30-41ACFC9AA370}"/>
                </a:ext>
              </a:extLst>
            </p:cNvPr>
            <p:cNvSpPr txBox="1"/>
            <p:nvPr/>
          </p:nvSpPr>
          <p:spPr>
            <a:xfrm>
              <a:off x="3813650" y="3223494"/>
              <a:ext cx="155562"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PECAM1</a:t>
              </a:r>
            </a:p>
          </p:txBody>
        </p:sp>
        <p:sp>
          <p:nvSpPr>
            <p:cNvPr id="3228" name="TextBox 3996">
              <a:extLst>
                <a:ext uri="{FF2B5EF4-FFF2-40B4-BE49-F238E27FC236}">
                  <a16:creationId xmlns:a16="http://schemas.microsoft.com/office/drawing/2014/main" id="{3D9EFFAB-3B87-7A45-93FE-876800EAA572}"/>
                </a:ext>
              </a:extLst>
            </p:cNvPr>
            <p:cNvSpPr txBox="1"/>
            <p:nvPr/>
          </p:nvSpPr>
          <p:spPr>
            <a:xfrm>
              <a:off x="3847830" y="3255244"/>
              <a:ext cx="121889"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TGFB3</a:t>
              </a:r>
            </a:p>
          </p:txBody>
        </p:sp>
        <p:sp>
          <p:nvSpPr>
            <p:cNvPr id="3229" name="TextBox 3997">
              <a:extLst>
                <a:ext uri="{FF2B5EF4-FFF2-40B4-BE49-F238E27FC236}">
                  <a16:creationId xmlns:a16="http://schemas.microsoft.com/office/drawing/2014/main" id="{80E9C132-4B09-8846-9FD8-53549259EF98}"/>
                </a:ext>
              </a:extLst>
            </p:cNvPr>
            <p:cNvSpPr txBox="1"/>
            <p:nvPr/>
          </p:nvSpPr>
          <p:spPr>
            <a:xfrm>
              <a:off x="3973839" y="3251351"/>
              <a:ext cx="14465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COL6A3</a:t>
              </a:r>
            </a:p>
          </p:txBody>
        </p:sp>
        <p:sp>
          <p:nvSpPr>
            <p:cNvPr id="3230" name="TextBox 3998">
              <a:extLst>
                <a:ext uri="{FF2B5EF4-FFF2-40B4-BE49-F238E27FC236}">
                  <a16:creationId xmlns:a16="http://schemas.microsoft.com/office/drawing/2014/main" id="{BF523E5A-FF15-D04D-9541-93D5E0D1FA74}"/>
                </a:ext>
              </a:extLst>
            </p:cNvPr>
            <p:cNvSpPr txBox="1"/>
            <p:nvPr/>
          </p:nvSpPr>
          <p:spPr>
            <a:xfrm>
              <a:off x="3687453" y="3274294"/>
              <a:ext cx="15793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PDGFRB</a:t>
              </a:r>
            </a:p>
          </p:txBody>
        </p:sp>
        <p:sp>
          <p:nvSpPr>
            <p:cNvPr id="3231" name="TextBox 3999">
              <a:extLst>
                <a:ext uri="{FF2B5EF4-FFF2-40B4-BE49-F238E27FC236}">
                  <a16:creationId xmlns:a16="http://schemas.microsoft.com/office/drawing/2014/main" id="{4FF564A1-D712-2A4A-B788-0AD1EAB87D98}"/>
                </a:ext>
              </a:extLst>
            </p:cNvPr>
            <p:cNvSpPr txBox="1"/>
            <p:nvPr/>
          </p:nvSpPr>
          <p:spPr>
            <a:xfrm>
              <a:off x="3828800" y="3290169"/>
              <a:ext cx="172162"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OLFML2B</a:t>
              </a:r>
            </a:p>
          </p:txBody>
        </p:sp>
        <p:sp>
          <p:nvSpPr>
            <p:cNvPr id="3232" name="TextBox 4000">
              <a:extLst>
                <a:ext uri="{FF2B5EF4-FFF2-40B4-BE49-F238E27FC236}">
                  <a16:creationId xmlns:a16="http://schemas.microsoft.com/office/drawing/2014/main" id="{F0152B42-57E8-994F-B1EF-1254370827C9}"/>
                </a:ext>
              </a:extLst>
            </p:cNvPr>
            <p:cNvSpPr txBox="1"/>
            <p:nvPr/>
          </p:nvSpPr>
          <p:spPr>
            <a:xfrm>
              <a:off x="4026386" y="3302847"/>
              <a:ext cx="94381"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JAG1</a:t>
              </a:r>
            </a:p>
          </p:txBody>
        </p:sp>
        <p:sp>
          <p:nvSpPr>
            <p:cNvPr id="3233" name="TextBox 4001">
              <a:extLst>
                <a:ext uri="{FF2B5EF4-FFF2-40B4-BE49-F238E27FC236}">
                  <a16:creationId xmlns:a16="http://schemas.microsoft.com/office/drawing/2014/main" id="{2AD0C90B-9BBE-894D-A32E-BAC2EF04AA61}"/>
                </a:ext>
              </a:extLst>
            </p:cNvPr>
            <p:cNvSpPr txBox="1"/>
            <p:nvPr/>
          </p:nvSpPr>
          <p:spPr>
            <a:xfrm>
              <a:off x="3803677" y="3318744"/>
              <a:ext cx="124260"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CDH11</a:t>
              </a:r>
            </a:p>
          </p:txBody>
        </p:sp>
        <p:sp>
          <p:nvSpPr>
            <p:cNvPr id="3234" name="TextBox 4002">
              <a:extLst>
                <a:ext uri="{FF2B5EF4-FFF2-40B4-BE49-F238E27FC236}">
                  <a16:creationId xmlns:a16="http://schemas.microsoft.com/office/drawing/2014/main" id="{1C72D59B-7594-A949-88D5-86DA4A071324}"/>
                </a:ext>
              </a:extLst>
            </p:cNvPr>
            <p:cNvSpPr txBox="1"/>
            <p:nvPr/>
          </p:nvSpPr>
          <p:spPr>
            <a:xfrm>
              <a:off x="3778540" y="3368035"/>
              <a:ext cx="149397"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TGFBR2</a:t>
              </a:r>
            </a:p>
          </p:txBody>
        </p:sp>
        <p:sp>
          <p:nvSpPr>
            <p:cNvPr id="3235" name="TextBox 4003">
              <a:extLst>
                <a:ext uri="{FF2B5EF4-FFF2-40B4-BE49-F238E27FC236}">
                  <a16:creationId xmlns:a16="http://schemas.microsoft.com/office/drawing/2014/main" id="{69466BBD-6DD1-0041-93D3-9B1A99568825}"/>
                </a:ext>
              </a:extLst>
            </p:cNvPr>
            <p:cNvSpPr txBox="1"/>
            <p:nvPr/>
          </p:nvSpPr>
          <p:spPr>
            <a:xfrm>
              <a:off x="3903643" y="3344144"/>
              <a:ext cx="15129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ANGPT2</a:t>
              </a:r>
            </a:p>
          </p:txBody>
        </p:sp>
        <p:sp>
          <p:nvSpPr>
            <p:cNvPr id="3236" name="TextBox 4004">
              <a:extLst>
                <a:ext uri="{FF2B5EF4-FFF2-40B4-BE49-F238E27FC236}">
                  <a16:creationId xmlns:a16="http://schemas.microsoft.com/office/drawing/2014/main" id="{BC1A96B3-094B-F140-A0FD-DA8633D90A41}"/>
                </a:ext>
              </a:extLst>
            </p:cNvPr>
            <p:cNvSpPr txBox="1"/>
            <p:nvPr/>
          </p:nvSpPr>
          <p:spPr>
            <a:xfrm>
              <a:off x="4009648" y="3382244"/>
              <a:ext cx="117620"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TCL1A</a:t>
              </a:r>
            </a:p>
          </p:txBody>
        </p:sp>
        <p:sp>
          <p:nvSpPr>
            <p:cNvPr id="3237" name="TextBox 4005">
              <a:extLst>
                <a:ext uri="{FF2B5EF4-FFF2-40B4-BE49-F238E27FC236}">
                  <a16:creationId xmlns:a16="http://schemas.microsoft.com/office/drawing/2014/main" id="{9DC26DB2-F459-1B42-97D1-561E6572A9AD}"/>
                </a:ext>
              </a:extLst>
            </p:cNvPr>
            <p:cNvSpPr txBox="1"/>
            <p:nvPr/>
          </p:nvSpPr>
          <p:spPr>
            <a:xfrm>
              <a:off x="3843608" y="3402960"/>
              <a:ext cx="14465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COL5A1</a:t>
              </a:r>
            </a:p>
          </p:txBody>
        </p:sp>
        <p:sp>
          <p:nvSpPr>
            <p:cNvPr id="3238" name="TextBox 4006">
              <a:extLst>
                <a:ext uri="{FF2B5EF4-FFF2-40B4-BE49-F238E27FC236}">
                  <a16:creationId xmlns:a16="http://schemas.microsoft.com/office/drawing/2014/main" id="{1F8509C5-ED55-6649-919A-560614D07A03}"/>
                </a:ext>
              </a:extLst>
            </p:cNvPr>
            <p:cNvSpPr txBox="1"/>
            <p:nvPr/>
          </p:nvSpPr>
          <p:spPr>
            <a:xfrm>
              <a:off x="3495728" y="3226669"/>
              <a:ext cx="9248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TLR9</a:t>
              </a:r>
            </a:p>
          </p:txBody>
        </p:sp>
        <p:sp>
          <p:nvSpPr>
            <p:cNvPr id="3239" name="TextBox 4007">
              <a:extLst>
                <a:ext uri="{FF2B5EF4-FFF2-40B4-BE49-F238E27FC236}">
                  <a16:creationId xmlns:a16="http://schemas.microsoft.com/office/drawing/2014/main" id="{FF596969-AE76-D64B-84AC-2BF9B727949F}"/>
                </a:ext>
              </a:extLst>
            </p:cNvPr>
            <p:cNvSpPr txBox="1"/>
            <p:nvPr/>
          </p:nvSpPr>
          <p:spPr>
            <a:xfrm>
              <a:off x="3389662" y="3302869"/>
              <a:ext cx="128529"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TREM1</a:t>
              </a:r>
            </a:p>
          </p:txBody>
        </p:sp>
        <p:sp>
          <p:nvSpPr>
            <p:cNvPr id="3240" name="TextBox 4008">
              <a:extLst>
                <a:ext uri="{FF2B5EF4-FFF2-40B4-BE49-F238E27FC236}">
                  <a16:creationId xmlns:a16="http://schemas.microsoft.com/office/drawing/2014/main" id="{C33DB093-9945-6046-90CA-E1EE40E3CAC5}"/>
                </a:ext>
              </a:extLst>
            </p:cNvPr>
            <p:cNvSpPr txBox="1"/>
            <p:nvPr/>
          </p:nvSpPr>
          <p:spPr>
            <a:xfrm>
              <a:off x="3519323" y="3302869"/>
              <a:ext cx="11951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ULBP2</a:t>
              </a:r>
            </a:p>
          </p:txBody>
        </p:sp>
        <p:sp>
          <p:nvSpPr>
            <p:cNvPr id="3241" name="TextBox 4009">
              <a:extLst>
                <a:ext uri="{FF2B5EF4-FFF2-40B4-BE49-F238E27FC236}">
                  <a16:creationId xmlns:a16="http://schemas.microsoft.com/office/drawing/2014/main" id="{0D1EF7B8-0277-2342-8F67-567D3E6D4E3C}"/>
                </a:ext>
              </a:extLst>
            </p:cNvPr>
            <p:cNvSpPr txBox="1"/>
            <p:nvPr/>
          </p:nvSpPr>
          <p:spPr>
            <a:xfrm>
              <a:off x="3558213" y="3328269"/>
              <a:ext cx="11572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ICAM5</a:t>
              </a:r>
            </a:p>
          </p:txBody>
        </p:sp>
        <p:sp>
          <p:nvSpPr>
            <p:cNvPr id="3242" name="TextBox 4010">
              <a:extLst>
                <a:ext uri="{FF2B5EF4-FFF2-40B4-BE49-F238E27FC236}">
                  <a16:creationId xmlns:a16="http://schemas.microsoft.com/office/drawing/2014/main" id="{0EF00E0D-2F2F-4C4B-BE24-28EC4AF04E13}"/>
                </a:ext>
              </a:extLst>
            </p:cNvPr>
            <p:cNvSpPr txBox="1"/>
            <p:nvPr/>
          </p:nvSpPr>
          <p:spPr>
            <a:xfrm>
              <a:off x="3530699" y="3371925"/>
              <a:ext cx="65450"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IHH</a:t>
              </a:r>
            </a:p>
          </p:txBody>
        </p:sp>
        <p:sp>
          <p:nvSpPr>
            <p:cNvPr id="3243" name="TextBox 4011">
              <a:extLst>
                <a:ext uri="{FF2B5EF4-FFF2-40B4-BE49-F238E27FC236}">
                  <a16:creationId xmlns:a16="http://schemas.microsoft.com/office/drawing/2014/main" id="{CC0766E2-89AB-DF44-9650-16D4C2B41879}"/>
                </a:ext>
              </a:extLst>
            </p:cNvPr>
            <p:cNvSpPr txBox="1"/>
            <p:nvPr/>
          </p:nvSpPr>
          <p:spPr>
            <a:xfrm>
              <a:off x="3385565" y="3369544"/>
              <a:ext cx="132797"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WNT3A</a:t>
              </a:r>
            </a:p>
          </p:txBody>
        </p:sp>
        <p:sp>
          <p:nvSpPr>
            <p:cNvPr id="3244" name="TextBox 4012">
              <a:extLst>
                <a:ext uri="{FF2B5EF4-FFF2-40B4-BE49-F238E27FC236}">
                  <a16:creationId xmlns:a16="http://schemas.microsoft.com/office/drawing/2014/main" id="{8282957B-0972-414A-9CB2-7C261398F6F4}"/>
                </a:ext>
              </a:extLst>
            </p:cNvPr>
            <p:cNvSpPr txBox="1"/>
            <p:nvPr/>
          </p:nvSpPr>
          <p:spPr>
            <a:xfrm>
              <a:off x="4177707" y="3421886"/>
              <a:ext cx="138488"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a:t>Not sign</a:t>
              </a:r>
            </a:p>
          </p:txBody>
        </p:sp>
        <p:sp>
          <p:nvSpPr>
            <p:cNvPr id="3245" name="TextBox 4013">
              <a:extLst>
                <a:ext uri="{FF2B5EF4-FFF2-40B4-BE49-F238E27FC236}">
                  <a16:creationId xmlns:a16="http://schemas.microsoft.com/office/drawing/2014/main" id="{476FA252-1F1E-274F-9E6E-ABE0A95EC13F}"/>
                </a:ext>
              </a:extLst>
            </p:cNvPr>
            <p:cNvSpPr txBox="1"/>
            <p:nvPr/>
          </p:nvSpPr>
          <p:spPr>
            <a:xfrm>
              <a:off x="4177707" y="3448919"/>
              <a:ext cx="181173"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err="1"/>
                <a:t>Padj</a:t>
              </a:r>
              <a:r>
                <a:rPr lang="en-GB" sz="1000" dirty="0"/>
                <a:t> &lt;0.05</a:t>
              </a:r>
            </a:p>
          </p:txBody>
        </p:sp>
        <p:sp>
          <p:nvSpPr>
            <p:cNvPr id="3246" name="TextBox 4014">
              <a:extLst>
                <a:ext uri="{FF2B5EF4-FFF2-40B4-BE49-F238E27FC236}">
                  <a16:creationId xmlns:a16="http://schemas.microsoft.com/office/drawing/2014/main" id="{0F375D13-AF5A-604F-94B7-D3B865778C54}"/>
                </a:ext>
              </a:extLst>
            </p:cNvPr>
            <p:cNvSpPr txBox="1"/>
            <p:nvPr/>
          </p:nvSpPr>
          <p:spPr>
            <a:xfrm>
              <a:off x="4177707" y="3477494"/>
              <a:ext cx="130900"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a:t>P &lt;0.05</a:t>
              </a:r>
            </a:p>
          </p:txBody>
        </p:sp>
        <p:sp>
          <p:nvSpPr>
            <p:cNvPr id="3247" name="TextBox 4015">
              <a:extLst>
                <a:ext uri="{FF2B5EF4-FFF2-40B4-BE49-F238E27FC236}">
                  <a16:creationId xmlns:a16="http://schemas.microsoft.com/office/drawing/2014/main" id="{50A39928-FA62-5144-9B73-B3A216DF026D}"/>
                </a:ext>
              </a:extLst>
            </p:cNvPr>
            <p:cNvSpPr txBox="1"/>
            <p:nvPr/>
          </p:nvSpPr>
          <p:spPr>
            <a:xfrm>
              <a:off x="4155482" y="3388594"/>
              <a:ext cx="203464" cy="39564"/>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a:t>Significance</a:t>
              </a:r>
            </a:p>
          </p:txBody>
        </p:sp>
        <p:sp>
          <p:nvSpPr>
            <p:cNvPr id="3248" name="TextBox 4016">
              <a:extLst>
                <a:ext uri="{FF2B5EF4-FFF2-40B4-BE49-F238E27FC236}">
                  <a16:creationId xmlns:a16="http://schemas.microsoft.com/office/drawing/2014/main" id="{766052E2-0030-3840-AB40-A15505C72520}"/>
                </a:ext>
              </a:extLst>
            </p:cNvPr>
            <p:cNvSpPr txBox="1"/>
            <p:nvPr/>
          </p:nvSpPr>
          <p:spPr>
            <a:xfrm>
              <a:off x="3324824" y="3024072"/>
              <a:ext cx="1147739" cy="79129"/>
            </a:xfrm>
            <a:prstGeom prst="rect">
              <a:avLst/>
            </a:prstGeom>
            <a:solidFill>
              <a:schemeClr val="bg1"/>
            </a:solidFill>
          </p:spPr>
          <p:txBody>
            <a:bodyPr wrap="square" lIns="0" tIns="0" rIns="0" bIns="0" rtlCol="0">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US" sz="1000" b="1" dirty="0"/>
                <a:t>a) Low systemic exposure to BI 765063 (≤100 µg/mL at </a:t>
              </a:r>
              <a:br>
                <a:rPr lang="en-US" sz="1000" b="1" dirty="0"/>
              </a:br>
              <a:r>
                <a:rPr lang="en-US" sz="1000" b="1" dirty="0"/>
                <a:t>Cycle 1 Day 15)</a:t>
              </a:r>
            </a:p>
          </p:txBody>
        </p:sp>
      </p:grpSp>
      <p:grpSp>
        <p:nvGrpSpPr>
          <p:cNvPr id="26" name="Group 25">
            <a:extLst>
              <a:ext uri="{FF2B5EF4-FFF2-40B4-BE49-F238E27FC236}">
                <a16:creationId xmlns:a16="http://schemas.microsoft.com/office/drawing/2014/main" id="{8249CACD-DD8A-437E-862F-739E8C6DC1CA}"/>
              </a:ext>
            </a:extLst>
          </p:cNvPr>
          <p:cNvGrpSpPr/>
          <p:nvPr/>
        </p:nvGrpSpPr>
        <p:grpSpPr>
          <a:xfrm>
            <a:off x="15893477" y="11310151"/>
            <a:ext cx="3879992" cy="3291601"/>
            <a:chOff x="15855377" y="10823776"/>
            <a:chExt cx="3879992" cy="3291601"/>
          </a:xfrm>
        </p:grpSpPr>
        <p:grpSp>
          <p:nvGrpSpPr>
            <p:cNvPr id="2568" name="Group 2567">
              <a:extLst>
                <a:ext uri="{FF2B5EF4-FFF2-40B4-BE49-F238E27FC236}">
                  <a16:creationId xmlns:a16="http://schemas.microsoft.com/office/drawing/2014/main" id="{CBDB2BD1-545D-994A-9862-79E51172B724}"/>
                </a:ext>
              </a:extLst>
            </p:cNvPr>
            <p:cNvGrpSpPr/>
            <p:nvPr/>
          </p:nvGrpSpPr>
          <p:grpSpPr>
            <a:xfrm>
              <a:off x="16350189" y="10857242"/>
              <a:ext cx="2589960" cy="2611886"/>
              <a:chOff x="4716284" y="3110705"/>
              <a:chExt cx="766283" cy="671513"/>
            </a:xfrm>
          </p:grpSpPr>
          <p:sp>
            <p:nvSpPr>
              <p:cNvPr id="3191" name="Rectangle 3190">
                <a:extLst>
                  <a:ext uri="{FF2B5EF4-FFF2-40B4-BE49-F238E27FC236}">
                    <a16:creationId xmlns:a16="http://schemas.microsoft.com/office/drawing/2014/main" id="{0DC070BF-C732-A14D-BE37-2F316BB04358}"/>
                  </a:ext>
                </a:extLst>
              </p:cNvPr>
              <p:cNvSpPr>
                <a:spLocks noChangeArrowheads="1"/>
              </p:cNvSpPr>
              <p:nvPr/>
            </p:nvSpPr>
            <p:spPr bwMode="auto">
              <a:xfrm>
                <a:off x="4727397" y="3110705"/>
                <a:ext cx="755170" cy="660400"/>
              </a:xfrm>
              <a:prstGeom prst="rect">
                <a:avLst/>
              </a:pr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2" name="Line 124">
                <a:extLst>
                  <a:ext uri="{FF2B5EF4-FFF2-40B4-BE49-F238E27FC236}">
                    <a16:creationId xmlns:a16="http://schemas.microsoft.com/office/drawing/2014/main" id="{9914F5C1-7768-714F-A3CB-7642AB3205AC}"/>
                  </a:ext>
                </a:extLst>
              </p:cNvPr>
              <p:cNvSpPr>
                <a:spLocks noChangeShapeType="1"/>
              </p:cNvSpPr>
              <p:nvPr/>
            </p:nvSpPr>
            <p:spPr bwMode="auto">
              <a:xfrm flipV="1">
                <a:off x="5446534"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3" name="Line 125">
                <a:extLst>
                  <a:ext uri="{FF2B5EF4-FFF2-40B4-BE49-F238E27FC236}">
                    <a16:creationId xmlns:a16="http://schemas.microsoft.com/office/drawing/2014/main" id="{11A5EB01-B1E9-014D-9D0B-6A6E29B69464}"/>
                  </a:ext>
                </a:extLst>
              </p:cNvPr>
              <p:cNvSpPr>
                <a:spLocks noChangeShapeType="1"/>
              </p:cNvSpPr>
              <p:nvPr/>
            </p:nvSpPr>
            <p:spPr bwMode="auto">
              <a:xfrm flipV="1">
                <a:off x="5252859"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4" name="Line 126">
                <a:extLst>
                  <a:ext uri="{FF2B5EF4-FFF2-40B4-BE49-F238E27FC236}">
                    <a16:creationId xmlns:a16="http://schemas.microsoft.com/office/drawing/2014/main" id="{279B5733-BA8A-134C-B5A1-58A8189D7CDA}"/>
                  </a:ext>
                </a:extLst>
              </p:cNvPr>
              <p:cNvSpPr>
                <a:spLocks noChangeShapeType="1"/>
              </p:cNvSpPr>
              <p:nvPr/>
            </p:nvSpPr>
            <p:spPr bwMode="auto">
              <a:xfrm flipV="1">
                <a:off x="5060772"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5" name="Line 127">
                <a:extLst>
                  <a:ext uri="{FF2B5EF4-FFF2-40B4-BE49-F238E27FC236}">
                    <a16:creationId xmlns:a16="http://schemas.microsoft.com/office/drawing/2014/main" id="{669E17CA-0351-C243-8F54-E5A0365C2345}"/>
                  </a:ext>
                </a:extLst>
              </p:cNvPr>
              <p:cNvSpPr>
                <a:spLocks noChangeShapeType="1"/>
              </p:cNvSpPr>
              <p:nvPr/>
            </p:nvSpPr>
            <p:spPr bwMode="auto">
              <a:xfrm flipV="1">
                <a:off x="4867097" y="3771105"/>
                <a:ext cx="0" cy="11113"/>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6" name="Line 128">
                <a:extLst>
                  <a:ext uri="{FF2B5EF4-FFF2-40B4-BE49-F238E27FC236}">
                    <a16:creationId xmlns:a16="http://schemas.microsoft.com/office/drawing/2014/main" id="{9CF81CB8-7ECC-DB4C-9289-8ED0FD4E6423}"/>
                  </a:ext>
                </a:extLst>
              </p:cNvPr>
              <p:cNvSpPr>
                <a:spLocks noChangeShapeType="1"/>
              </p:cNvSpPr>
              <p:nvPr/>
            </p:nvSpPr>
            <p:spPr bwMode="auto">
              <a:xfrm>
                <a:off x="4716284" y="3740943"/>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7" name="Line 129">
                <a:extLst>
                  <a:ext uri="{FF2B5EF4-FFF2-40B4-BE49-F238E27FC236}">
                    <a16:creationId xmlns:a16="http://schemas.microsoft.com/office/drawing/2014/main" id="{9F8D3C7E-858A-8D47-A252-BCE74F6B21A1}"/>
                  </a:ext>
                </a:extLst>
              </p:cNvPr>
              <p:cNvSpPr>
                <a:spLocks noChangeShapeType="1"/>
              </p:cNvSpPr>
              <p:nvPr/>
            </p:nvSpPr>
            <p:spPr bwMode="auto">
              <a:xfrm>
                <a:off x="4716284" y="3617118"/>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8" name="Line 130">
                <a:extLst>
                  <a:ext uri="{FF2B5EF4-FFF2-40B4-BE49-F238E27FC236}">
                    <a16:creationId xmlns:a16="http://schemas.microsoft.com/office/drawing/2014/main" id="{FA217E35-E406-994B-8523-0F6D44360C4A}"/>
                  </a:ext>
                </a:extLst>
              </p:cNvPr>
              <p:cNvSpPr>
                <a:spLocks noChangeShapeType="1"/>
              </p:cNvSpPr>
              <p:nvPr/>
            </p:nvSpPr>
            <p:spPr bwMode="auto">
              <a:xfrm>
                <a:off x="4716284" y="3494880"/>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9" name="Line 131">
                <a:extLst>
                  <a:ext uri="{FF2B5EF4-FFF2-40B4-BE49-F238E27FC236}">
                    <a16:creationId xmlns:a16="http://schemas.microsoft.com/office/drawing/2014/main" id="{52A94E6D-146C-784D-B4D2-A8A6451EBB21}"/>
                  </a:ext>
                </a:extLst>
              </p:cNvPr>
              <p:cNvSpPr>
                <a:spLocks noChangeShapeType="1"/>
              </p:cNvSpPr>
              <p:nvPr/>
            </p:nvSpPr>
            <p:spPr bwMode="auto">
              <a:xfrm>
                <a:off x="4716284" y="3371055"/>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00" name="Line 132">
                <a:extLst>
                  <a:ext uri="{FF2B5EF4-FFF2-40B4-BE49-F238E27FC236}">
                    <a16:creationId xmlns:a16="http://schemas.microsoft.com/office/drawing/2014/main" id="{1763E00B-1972-E447-881B-409A8BF44EC4}"/>
                  </a:ext>
                </a:extLst>
              </p:cNvPr>
              <p:cNvSpPr>
                <a:spLocks noChangeShapeType="1"/>
              </p:cNvSpPr>
              <p:nvPr/>
            </p:nvSpPr>
            <p:spPr bwMode="auto">
              <a:xfrm>
                <a:off x="4716284" y="3248818"/>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201" name="Line 133">
                <a:extLst>
                  <a:ext uri="{FF2B5EF4-FFF2-40B4-BE49-F238E27FC236}">
                    <a16:creationId xmlns:a16="http://schemas.microsoft.com/office/drawing/2014/main" id="{88F38E7D-5182-894D-828D-49259EE3A55D}"/>
                  </a:ext>
                </a:extLst>
              </p:cNvPr>
              <p:cNvSpPr>
                <a:spLocks noChangeShapeType="1"/>
              </p:cNvSpPr>
              <p:nvPr/>
            </p:nvSpPr>
            <p:spPr bwMode="auto">
              <a:xfrm>
                <a:off x="4716284" y="3124993"/>
                <a:ext cx="11113"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2569" name="Group 2568">
              <a:extLst>
                <a:ext uri="{FF2B5EF4-FFF2-40B4-BE49-F238E27FC236}">
                  <a16:creationId xmlns:a16="http://schemas.microsoft.com/office/drawing/2014/main" id="{029CC454-02AF-474B-9659-DAB1CBF87CBB}"/>
                </a:ext>
              </a:extLst>
            </p:cNvPr>
            <p:cNvGrpSpPr/>
            <p:nvPr/>
          </p:nvGrpSpPr>
          <p:grpSpPr>
            <a:xfrm>
              <a:off x="16495061" y="10956036"/>
              <a:ext cx="2280374" cy="1092918"/>
              <a:chOff x="4759147" y="3136105"/>
              <a:chExt cx="674687" cy="280988"/>
            </a:xfrm>
          </p:grpSpPr>
          <p:sp>
            <p:nvSpPr>
              <p:cNvPr id="3167" name="Oval 3166">
                <a:extLst>
                  <a:ext uri="{FF2B5EF4-FFF2-40B4-BE49-F238E27FC236}">
                    <a16:creationId xmlns:a16="http://schemas.microsoft.com/office/drawing/2014/main" id="{22A73D2E-2DAA-BB4B-8038-9BDC2F68D2DE}"/>
                  </a:ext>
                </a:extLst>
              </p:cNvPr>
              <p:cNvSpPr>
                <a:spLocks noChangeArrowheads="1"/>
              </p:cNvSpPr>
              <p:nvPr/>
            </p:nvSpPr>
            <p:spPr bwMode="auto">
              <a:xfrm>
                <a:off x="4770259" y="31535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8" name="Oval 3167">
                <a:extLst>
                  <a:ext uri="{FF2B5EF4-FFF2-40B4-BE49-F238E27FC236}">
                    <a16:creationId xmlns:a16="http://schemas.microsoft.com/office/drawing/2014/main" id="{39889328-58CD-EC48-AB44-98C648BFD859}"/>
                  </a:ext>
                </a:extLst>
              </p:cNvPr>
              <p:cNvSpPr>
                <a:spLocks noChangeArrowheads="1"/>
              </p:cNvSpPr>
              <p:nvPr/>
            </p:nvSpPr>
            <p:spPr bwMode="auto">
              <a:xfrm>
                <a:off x="4759147" y="3293268"/>
                <a:ext cx="4763"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9" name="Oval 3168">
                <a:extLst>
                  <a:ext uri="{FF2B5EF4-FFF2-40B4-BE49-F238E27FC236}">
                    <a16:creationId xmlns:a16="http://schemas.microsoft.com/office/drawing/2014/main" id="{7E751182-763A-364B-8B41-9D9D2199A7CA}"/>
                  </a:ext>
                </a:extLst>
              </p:cNvPr>
              <p:cNvSpPr>
                <a:spLocks noChangeArrowheads="1"/>
              </p:cNvSpPr>
              <p:nvPr/>
            </p:nvSpPr>
            <p:spPr bwMode="auto">
              <a:xfrm>
                <a:off x="4763909" y="3294855"/>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0" name="Oval 3169">
                <a:extLst>
                  <a:ext uri="{FF2B5EF4-FFF2-40B4-BE49-F238E27FC236}">
                    <a16:creationId xmlns:a16="http://schemas.microsoft.com/office/drawing/2014/main" id="{4C5DFC08-55AF-1C43-A151-86EEC10022A6}"/>
                  </a:ext>
                </a:extLst>
              </p:cNvPr>
              <p:cNvSpPr>
                <a:spLocks noChangeArrowheads="1"/>
              </p:cNvSpPr>
              <p:nvPr/>
            </p:nvSpPr>
            <p:spPr bwMode="auto">
              <a:xfrm>
                <a:off x="4805184" y="33059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1" name="Oval 3170">
                <a:extLst>
                  <a:ext uri="{FF2B5EF4-FFF2-40B4-BE49-F238E27FC236}">
                    <a16:creationId xmlns:a16="http://schemas.microsoft.com/office/drawing/2014/main" id="{7BED9092-BE44-D444-97FA-359C0D3B45ED}"/>
                  </a:ext>
                </a:extLst>
              </p:cNvPr>
              <p:cNvSpPr>
                <a:spLocks noChangeArrowheads="1"/>
              </p:cNvSpPr>
              <p:nvPr/>
            </p:nvSpPr>
            <p:spPr bwMode="auto">
              <a:xfrm>
                <a:off x="4809947" y="3307555"/>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2" name="Oval 3171">
                <a:extLst>
                  <a:ext uri="{FF2B5EF4-FFF2-40B4-BE49-F238E27FC236}">
                    <a16:creationId xmlns:a16="http://schemas.microsoft.com/office/drawing/2014/main" id="{2F720997-83C7-0141-9E48-A251F24B1DE9}"/>
                  </a:ext>
                </a:extLst>
              </p:cNvPr>
              <p:cNvSpPr>
                <a:spLocks noChangeArrowheads="1"/>
              </p:cNvSpPr>
              <p:nvPr/>
            </p:nvSpPr>
            <p:spPr bwMode="auto">
              <a:xfrm>
                <a:off x="4832172" y="3288505"/>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3" name="Oval 3172">
                <a:extLst>
                  <a:ext uri="{FF2B5EF4-FFF2-40B4-BE49-F238E27FC236}">
                    <a16:creationId xmlns:a16="http://schemas.microsoft.com/office/drawing/2014/main" id="{97A26AC3-A06F-F849-A506-5DC4727682FC}"/>
                  </a:ext>
                </a:extLst>
              </p:cNvPr>
              <p:cNvSpPr>
                <a:spLocks noChangeArrowheads="1"/>
              </p:cNvSpPr>
              <p:nvPr/>
            </p:nvSpPr>
            <p:spPr bwMode="auto">
              <a:xfrm>
                <a:off x="4822647" y="33345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4" name="Oval 3173">
                <a:extLst>
                  <a:ext uri="{FF2B5EF4-FFF2-40B4-BE49-F238E27FC236}">
                    <a16:creationId xmlns:a16="http://schemas.microsoft.com/office/drawing/2014/main" id="{1ADEF0F1-4BF2-844E-8C8A-879953CC3A83}"/>
                  </a:ext>
                </a:extLst>
              </p:cNvPr>
              <p:cNvSpPr>
                <a:spLocks noChangeArrowheads="1"/>
              </p:cNvSpPr>
              <p:nvPr/>
            </p:nvSpPr>
            <p:spPr bwMode="auto">
              <a:xfrm>
                <a:off x="4916309" y="32869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5" name="Oval 3174">
                <a:extLst>
                  <a:ext uri="{FF2B5EF4-FFF2-40B4-BE49-F238E27FC236}">
                    <a16:creationId xmlns:a16="http://schemas.microsoft.com/office/drawing/2014/main" id="{E1A48EB6-59EC-9B4E-A4D7-5C34CE5B88D2}"/>
                  </a:ext>
                </a:extLst>
              </p:cNvPr>
              <p:cNvSpPr>
                <a:spLocks noChangeArrowheads="1"/>
              </p:cNvSpPr>
              <p:nvPr/>
            </p:nvSpPr>
            <p:spPr bwMode="auto">
              <a:xfrm>
                <a:off x="4938534" y="3348830"/>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6" name="Oval 3175">
                <a:extLst>
                  <a:ext uri="{FF2B5EF4-FFF2-40B4-BE49-F238E27FC236}">
                    <a16:creationId xmlns:a16="http://schemas.microsoft.com/office/drawing/2014/main" id="{65384DF9-4702-B344-86E0-D467CEF8D579}"/>
                  </a:ext>
                </a:extLst>
              </p:cNvPr>
              <p:cNvSpPr>
                <a:spLocks noChangeArrowheads="1"/>
              </p:cNvSpPr>
              <p:nvPr/>
            </p:nvSpPr>
            <p:spPr bwMode="auto">
              <a:xfrm>
                <a:off x="4848047" y="33853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7" name="Oval 3176">
                <a:extLst>
                  <a:ext uri="{FF2B5EF4-FFF2-40B4-BE49-F238E27FC236}">
                    <a16:creationId xmlns:a16="http://schemas.microsoft.com/office/drawing/2014/main" id="{042528CC-3646-274E-8F07-22DB6A1EB321}"/>
                  </a:ext>
                </a:extLst>
              </p:cNvPr>
              <p:cNvSpPr>
                <a:spLocks noChangeArrowheads="1"/>
              </p:cNvSpPr>
              <p:nvPr/>
            </p:nvSpPr>
            <p:spPr bwMode="auto">
              <a:xfrm>
                <a:off x="4805184" y="3399630"/>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8" name="Oval 3177">
                <a:extLst>
                  <a:ext uri="{FF2B5EF4-FFF2-40B4-BE49-F238E27FC236}">
                    <a16:creationId xmlns:a16="http://schemas.microsoft.com/office/drawing/2014/main" id="{96CEBDCB-5043-C54F-A052-A4AA603C1B43}"/>
                  </a:ext>
                </a:extLst>
              </p:cNvPr>
              <p:cNvSpPr>
                <a:spLocks noChangeArrowheads="1"/>
              </p:cNvSpPr>
              <p:nvPr/>
            </p:nvSpPr>
            <p:spPr bwMode="auto">
              <a:xfrm>
                <a:off x="5179834" y="3298030"/>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79" name="Oval 3178">
                <a:extLst>
                  <a:ext uri="{FF2B5EF4-FFF2-40B4-BE49-F238E27FC236}">
                    <a16:creationId xmlns:a16="http://schemas.microsoft.com/office/drawing/2014/main" id="{64536E85-687A-0942-A6AE-B2345B1A1FC0}"/>
                  </a:ext>
                </a:extLst>
              </p:cNvPr>
              <p:cNvSpPr>
                <a:spLocks noChangeArrowheads="1"/>
              </p:cNvSpPr>
              <p:nvPr/>
            </p:nvSpPr>
            <p:spPr bwMode="auto">
              <a:xfrm>
                <a:off x="5160784" y="33440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0" name="Oval 3179">
                <a:extLst>
                  <a:ext uri="{FF2B5EF4-FFF2-40B4-BE49-F238E27FC236}">
                    <a16:creationId xmlns:a16="http://schemas.microsoft.com/office/drawing/2014/main" id="{63890EF2-411F-634D-AD3C-AEBF5B8F2142}"/>
                  </a:ext>
                </a:extLst>
              </p:cNvPr>
              <p:cNvSpPr>
                <a:spLocks noChangeArrowheads="1"/>
              </p:cNvSpPr>
              <p:nvPr/>
            </p:nvSpPr>
            <p:spPr bwMode="auto">
              <a:xfrm>
                <a:off x="5195709" y="3375818"/>
                <a:ext cx="4763"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1" name="Oval 3180">
                <a:extLst>
                  <a:ext uri="{FF2B5EF4-FFF2-40B4-BE49-F238E27FC236}">
                    <a16:creationId xmlns:a16="http://schemas.microsoft.com/office/drawing/2014/main" id="{5D0A1E2A-D356-F948-A589-BCEAD8CB1FBA}"/>
                  </a:ext>
                </a:extLst>
              </p:cNvPr>
              <p:cNvSpPr>
                <a:spLocks noChangeArrowheads="1"/>
              </p:cNvSpPr>
              <p:nvPr/>
            </p:nvSpPr>
            <p:spPr bwMode="auto">
              <a:xfrm>
                <a:off x="5202059" y="33758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2" name="Oval 3181">
                <a:extLst>
                  <a:ext uri="{FF2B5EF4-FFF2-40B4-BE49-F238E27FC236}">
                    <a16:creationId xmlns:a16="http://schemas.microsoft.com/office/drawing/2014/main" id="{C7C58F69-DE25-124F-81D7-C074A093E996}"/>
                  </a:ext>
                </a:extLst>
              </p:cNvPr>
              <p:cNvSpPr>
                <a:spLocks noChangeArrowheads="1"/>
              </p:cNvSpPr>
              <p:nvPr/>
            </p:nvSpPr>
            <p:spPr bwMode="auto">
              <a:xfrm>
                <a:off x="5192534" y="33885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3" name="Oval 3182">
                <a:extLst>
                  <a:ext uri="{FF2B5EF4-FFF2-40B4-BE49-F238E27FC236}">
                    <a16:creationId xmlns:a16="http://schemas.microsoft.com/office/drawing/2014/main" id="{34E0C7D5-E068-A74C-B3ED-D035CECB5DE8}"/>
                  </a:ext>
                </a:extLst>
              </p:cNvPr>
              <p:cNvSpPr>
                <a:spLocks noChangeArrowheads="1"/>
              </p:cNvSpPr>
              <p:nvPr/>
            </p:nvSpPr>
            <p:spPr bwMode="auto">
              <a:xfrm>
                <a:off x="5165547" y="33821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4" name="Oval 3183">
                <a:extLst>
                  <a:ext uri="{FF2B5EF4-FFF2-40B4-BE49-F238E27FC236}">
                    <a16:creationId xmlns:a16="http://schemas.microsoft.com/office/drawing/2014/main" id="{6C4C4067-24E9-C947-B0BF-DB080DE8A152}"/>
                  </a:ext>
                </a:extLst>
              </p:cNvPr>
              <p:cNvSpPr>
                <a:spLocks noChangeArrowheads="1"/>
              </p:cNvSpPr>
              <p:nvPr/>
            </p:nvSpPr>
            <p:spPr bwMode="auto">
              <a:xfrm>
                <a:off x="5192534" y="34107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5" name="Oval 3184">
                <a:extLst>
                  <a:ext uri="{FF2B5EF4-FFF2-40B4-BE49-F238E27FC236}">
                    <a16:creationId xmlns:a16="http://schemas.microsoft.com/office/drawing/2014/main" id="{0470A140-7765-074F-827D-2C2EE6648177}"/>
                  </a:ext>
                </a:extLst>
              </p:cNvPr>
              <p:cNvSpPr>
                <a:spLocks noChangeArrowheads="1"/>
              </p:cNvSpPr>
              <p:nvPr/>
            </p:nvSpPr>
            <p:spPr bwMode="auto">
              <a:xfrm>
                <a:off x="5225872" y="339486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6" name="Oval 3185">
                <a:extLst>
                  <a:ext uri="{FF2B5EF4-FFF2-40B4-BE49-F238E27FC236}">
                    <a16:creationId xmlns:a16="http://schemas.microsoft.com/office/drawing/2014/main" id="{DBB7ACCF-DA3B-A94D-8704-5D91B949ABA6}"/>
                  </a:ext>
                </a:extLst>
              </p:cNvPr>
              <p:cNvSpPr>
                <a:spLocks noChangeArrowheads="1"/>
              </p:cNvSpPr>
              <p:nvPr/>
            </p:nvSpPr>
            <p:spPr bwMode="auto">
              <a:xfrm>
                <a:off x="5257622" y="3369468"/>
                <a:ext cx="6350" cy="47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7" name="Oval 3186">
                <a:extLst>
                  <a:ext uri="{FF2B5EF4-FFF2-40B4-BE49-F238E27FC236}">
                    <a16:creationId xmlns:a16="http://schemas.microsoft.com/office/drawing/2014/main" id="{FA1A0EAE-B6CF-A649-B05D-1F357B04B9FA}"/>
                  </a:ext>
                </a:extLst>
              </p:cNvPr>
              <p:cNvSpPr>
                <a:spLocks noChangeArrowheads="1"/>
              </p:cNvSpPr>
              <p:nvPr/>
            </p:nvSpPr>
            <p:spPr bwMode="auto">
              <a:xfrm>
                <a:off x="5324297" y="337264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8" name="Oval 3187">
                <a:extLst>
                  <a:ext uri="{FF2B5EF4-FFF2-40B4-BE49-F238E27FC236}">
                    <a16:creationId xmlns:a16="http://schemas.microsoft.com/office/drawing/2014/main" id="{8FBC0E1E-B8E6-C542-8B00-1E090D7DEEFC}"/>
                  </a:ext>
                </a:extLst>
              </p:cNvPr>
              <p:cNvSpPr>
                <a:spLocks noChangeArrowheads="1"/>
              </p:cNvSpPr>
              <p:nvPr/>
            </p:nvSpPr>
            <p:spPr bwMode="auto">
              <a:xfrm>
                <a:off x="5313184" y="3264693"/>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89" name="Oval 3188">
                <a:extLst>
                  <a:ext uri="{FF2B5EF4-FFF2-40B4-BE49-F238E27FC236}">
                    <a16:creationId xmlns:a16="http://schemas.microsoft.com/office/drawing/2014/main" id="{F1301BC4-50DE-EF47-BFC0-F9D342E715C0}"/>
                  </a:ext>
                </a:extLst>
              </p:cNvPr>
              <p:cNvSpPr>
                <a:spLocks noChangeArrowheads="1"/>
              </p:cNvSpPr>
              <p:nvPr/>
            </p:nvSpPr>
            <p:spPr bwMode="auto">
              <a:xfrm>
                <a:off x="5427484" y="3198018"/>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90" name="Oval 3189">
                <a:extLst>
                  <a:ext uri="{FF2B5EF4-FFF2-40B4-BE49-F238E27FC236}">
                    <a16:creationId xmlns:a16="http://schemas.microsoft.com/office/drawing/2014/main" id="{1535403B-F158-0042-AD7B-0C3E8C066906}"/>
                  </a:ext>
                </a:extLst>
              </p:cNvPr>
              <p:cNvSpPr>
                <a:spLocks noChangeArrowheads="1"/>
              </p:cNvSpPr>
              <p:nvPr/>
            </p:nvSpPr>
            <p:spPr bwMode="auto">
              <a:xfrm>
                <a:off x="5232222" y="3136105"/>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2570" name="Group 2569">
              <a:extLst>
                <a:ext uri="{FF2B5EF4-FFF2-40B4-BE49-F238E27FC236}">
                  <a16:creationId xmlns:a16="http://schemas.microsoft.com/office/drawing/2014/main" id="{DDCAAF58-B530-4F4E-A100-2201B3172444}"/>
                </a:ext>
              </a:extLst>
            </p:cNvPr>
            <p:cNvGrpSpPr/>
            <p:nvPr/>
          </p:nvGrpSpPr>
          <p:grpSpPr>
            <a:xfrm>
              <a:off x="16505792" y="11406789"/>
              <a:ext cx="1776012" cy="697735"/>
              <a:chOff x="4762322" y="3251993"/>
              <a:chExt cx="525463" cy="179387"/>
            </a:xfrm>
          </p:grpSpPr>
          <p:sp>
            <p:nvSpPr>
              <p:cNvPr id="3159" name="Line 1047">
                <a:extLst>
                  <a:ext uri="{FF2B5EF4-FFF2-40B4-BE49-F238E27FC236}">
                    <a16:creationId xmlns:a16="http://schemas.microsoft.com/office/drawing/2014/main" id="{EEEE7422-B6FA-EC4C-B54C-AF260E12DF8F}"/>
                  </a:ext>
                </a:extLst>
              </p:cNvPr>
              <p:cNvSpPr>
                <a:spLocks noChangeShapeType="1"/>
              </p:cNvSpPr>
              <p:nvPr/>
            </p:nvSpPr>
            <p:spPr bwMode="auto">
              <a:xfrm flipV="1">
                <a:off x="5263972" y="3339305"/>
                <a:ext cx="23813" cy="301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0" name="Line 1075">
                <a:extLst>
                  <a:ext uri="{FF2B5EF4-FFF2-40B4-BE49-F238E27FC236}">
                    <a16:creationId xmlns:a16="http://schemas.microsoft.com/office/drawing/2014/main" id="{A26D3E1B-C450-364E-974F-F1DF6BD30998}"/>
                  </a:ext>
                </a:extLst>
              </p:cNvPr>
              <p:cNvSpPr>
                <a:spLocks noChangeShapeType="1"/>
              </p:cNvSpPr>
              <p:nvPr/>
            </p:nvSpPr>
            <p:spPr bwMode="auto">
              <a:xfrm flipH="1" flipV="1">
                <a:off x="5208409" y="3380580"/>
                <a:ext cx="25400" cy="1270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1" name="Line 1076">
                <a:extLst>
                  <a:ext uri="{FF2B5EF4-FFF2-40B4-BE49-F238E27FC236}">
                    <a16:creationId xmlns:a16="http://schemas.microsoft.com/office/drawing/2014/main" id="{9C68D725-4E09-C540-9EF3-AA75AEBE1126}"/>
                  </a:ext>
                </a:extLst>
              </p:cNvPr>
              <p:cNvSpPr>
                <a:spLocks noChangeShapeType="1"/>
              </p:cNvSpPr>
              <p:nvPr/>
            </p:nvSpPr>
            <p:spPr bwMode="auto">
              <a:xfrm flipH="1" flipV="1">
                <a:off x="5230634" y="3401218"/>
                <a:ext cx="7938" cy="14288"/>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2" name="Line 1077">
                <a:extLst>
                  <a:ext uri="{FF2B5EF4-FFF2-40B4-BE49-F238E27FC236}">
                    <a16:creationId xmlns:a16="http://schemas.microsoft.com/office/drawing/2014/main" id="{7258C899-60D0-B747-BE24-F4C09FC4ADB9}"/>
                  </a:ext>
                </a:extLst>
              </p:cNvPr>
              <p:cNvSpPr>
                <a:spLocks noChangeShapeType="1"/>
              </p:cNvSpPr>
              <p:nvPr/>
            </p:nvSpPr>
            <p:spPr bwMode="auto">
              <a:xfrm flipV="1">
                <a:off x="5194122" y="3415505"/>
                <a:ext cx="1588" cy="15875"/>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3" name="Line 1078">
                <a:extLst>
                  <a:ext uri="{FF2B5EF4-FFF2-40B4-BE49-F238E27FC236}">
                    <a16:creationId xmlns:a16="http://schemas.microsoft.com/office/drawing/2014/main" id="{6900A3EA-8AA5-2C44-A1C6-1F1154CA0685}"/>
                  </a:ext>
                </a:extLst>
              </p:cNvPr>
              <p:cNvSpPr>
                <a:spLocks noChangeShapeType="1"/>
              </p:cNvSpPr>
              <p:nvPr/>
            </p:nvSpPr>
            <p:spPr bwMode="auto">
              <a:xfrm flipH="1">
                <a:off x="4762322" y="3251993"/>
                <a:ext cx="7938" cy="41275"/>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4" name="Line 1079">
                <a:extLst>
                  <a:ext uri="{FF2B5EF4-FFF2-40B4-BE49-F238E27FC236}">
                    <a16:creationId xmlns:a16="http://schemas.microsoft.com/office/drawing/2014/main" id="{165E91B8-6FF4-8E4B-B960-86F1398C18AE}"/>
                  </a:ext>
                </a:extLst>
              </p:cNvPr>
              <p:cNvSpPr>
                <a:spLocks noChangeShapeType="1"/>
              </p:cNvSpPr>
              <p:nvPr/>
            </p:nvSpPr>
            <p:spPr bwMode="auto">
              <a:xfrm>
                <a:off x="4808359" y="3286918"/>
                <a:ext cx="0" cy="174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5" name="Line 1080">
                <a:extLst>
                  <a:ext uri="{FF2B5EF4-FFF2-40B4-BE49-F238E27FC236}">
                    <a16:creationId xmlns:a16="http://schemas.microsoft.com/office/drawing/2014/main" id="{71ED6FD6-EA4A-FA4E-946C-5C0A64FE3D4A}"/>
                  </a:ext>
                </a:extLst>
              </p:cNvPr>
              <p:cNvSpPr>
                <a:spLocks noChangeShapeType="1"/>
              </p:cNvSpPr>
              <p:nvPr/>
            </p:nvSpPr>
            <p:spPr bwMode="auto">
              <a:xfrm flipH="1">
                <a:off x="4836934" y="3251993"/>
                <a:ext cx="38100" cy="3810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66" name="Line 1081">
                <a:extLst>
                  <a:ext uri="{FF2B5EF4-FFF2-40B4-BE49-F238E27FC236}">
                    <a16:creationId xmlns:a16="http://schemas.microsoft.com/office/drawing/2014/main" id="{0A5DAC86-7E79-014C-A7F3-B07138DE6A2D}"/>
                  </a:ext>
                </a:extLst>
              </p:cNvPr>
              <p:cNvSpPr>
                <a:spLocks noChangeShapeType="1"/>
              </p:cNvSpPr>
              <p:nvPr/>
            </p:nvSpPr>
            <p:spPr bwMode="auto">
              <a:xfrm flipH="1" flipV="1">
                <a:off x="4852809" y="3388518"/>
                <a:ext cx="33338" cy="476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2571" name="Group 2570">
              <a:extLst>
                <a:ext uri="{FF2B5EF4-FFF2-40B4-BE49-F238E27FC236}">
                  <a16:creationId xmlns:a16="http://schemas.microsoft.com/office/drawing/2014/main" id="{CE878C1B-D65B-4347-AD0D-25F7B3E8AE06}"/>
                </a:ext>
              </a:extLst>
            </p:cNvPr>
            <p:cNvGrpSpPr/>
            <p:nvPr/>
          </p:nvGrpSpPr>
          <p:grpSpPr>
            <a:xfrm>
              <a:off x="19043715" y="12141572"/>
              <a:ext cx="21462" cy="161413"/>
              <a:chOff x="5513209" y="3440905"/>
              <a:chExt cx="6350" cy="41499"/>
            </a:xfrm>
          </p:grpSpPr>
          <p:sp>
            <p:nvSpPr>
              <p:cNvPr id="3157" name="Oval 3156">
                <a:extLst>
                  <a:ext uri="{FF2B5EF4-FFF2-40B4-BE49-F238E27FC236}">
                    <a16:creationId xmlns:a16="http://schemas.microsoft.com/office/drawing/2014/main" id="{4C762E6C-5F14-BB45-BD34-391FE2A1D0BB}"/>
                  </a:ext>
                </a:extLst>
              </p:cNvPr>
              <p:cNvSpPr>
                <a:spLocks noChangeArrowheads="1"/>
              </p:cNvSpPr>
              <p:nvPr/>
            </p:nvSpPr>
            <p:spPr bwMode="auto">
              <a:xfrm>
                <a:off x="5513209" y="3476054"/>
                <a:ext cx="6350" cy="6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8" name="Oval 3157">
                <a:extLst>
                  <a:ext uri="{FF2B5EF4-FFF2-40B4-BE49-F238E27FC236}">
                    <a16:creationId xmlns:a16="http://schemas.microsoft.com/office/drawing/2014/main" id="{8270A459-6AA0-7343-B1D9-FF2EC2DC9057}"/>
                  </a:ext>
                </a:extLst>
              </p:cNvPr>
              <p:cNvSpPr>
                <a:spLocks noChangeArrowheads="1"/>
              </p:cNvSpPr>
              <p:nvPr/>
            </p:nvSpPr>
            <p:spPr bwMode="auto">
              <a:xfrm>
                <a:off x="5513209" y="34409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2572" name="Group 2571">
              <a:extLst>
                <a:ext uri="{FF2B5EF4-FFF2-40B4-BE49-F238E27FC236}">
                  <a16:creationId xmlns:a16="http://schemas.microsoft.com/office/drawing/2014/main" id="{9383D586-01B1-DA49-B186-F06437A988E3}"/>
                </a:ext>
              </a:extLst>
            </p:cNvPr>
            <p:cNvGrpSpPr/>
            <p:nvPr/>
          </p:nvGrpSpPr>
          <p:grpSpPr>
            <a:xfrm>
              <a:off x="16790170" y="12061304"/>
              <a:ext cx="1615041" cy="1259632"/>
              <a:chOff x="4846460" y="3420268"/>
              <a:chExt cx="477837" cy="323850"/>
            </a:xfrm>
          </p:grpSpPr>
          <p:sp>
            <p:nvSpPr>
              <p:cNvPr id="2615" name="Oval 2614">
                <a:extLst>
                  <a:ext uri="{FF2B5EF4-FFF2-40B4-BE49-F238E27FC236}">
                    <a16:creationId xmlns:a16="http://schemas.microsoft.com/office/drawing/2014/main" id="{6306C7F0-84F8-F94F-955A-2E36001C5961}"/>
                  </a:ext>
                </a:extLst>
              </p:cNvPr>
              <p:cNvSpPr>
                <a:spLocks noChangeArrowheads="1"/>
              </p:cNvSpPr>
              <p:nvPr/>
            </p:nvSpPr>
            <p:spPr bwMode="auto">
              <a:xfrm>
                <a:off x="4884560" y="3425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16" name="Oval 2615">
                <a:extLst>
                  <a:ext uri="{FF2B5EF4-FFF2-40B4-BE49-F238E27FC236}">
                    <a16:creationId xmlns:a16="http://schemas.microsoft.com/office/drawing/2014/main" id="{0DF0CEEA-49C6-734A-9589-9F713DA2017D}"/>
                  </a:ext>
                </a:extLst>
              </p:cNvPr>
              <p:cNvSpPr>
                <a:spLocks noChangeArrowheads="1"/>
              </p:cNvSpPr>
              <p:nvPr/>
            </p:nvSpPr>
            <p:spPr bwMode="auto">
              <a:xfrm>
                <a:off x="4890910" y="34282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17" name="Oval 2616">
                <a:extLst>
                  <a:ext uri="{FF2B5EF4-FFF2-40B4-BE49-F238E27FC236}">
                    <a16:creationId xmlns:a16="http://schemas.microsoft.com/office/drawing/2014/main" id="{07C963DD-D141-C844-8429-173FC5C16832}"/>
                  </a:ext>
                </a:extLst>
              </p:cNvPr>
              <p:cNvSpPr>
                <a:spLocks noChangeArrowheads="1"/>
              </p:cNvSpPr>
              <p:nvPr/>
            </p:nvSpPr>
            <p:spPr bwMode="auto">
              <a:xfrm>
                <a:off x="4846460" y="3450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18" name="Oval 2617">
                <a:extLst>
                  <a:ext uri="{FF2B5EF4-FFF2-40B4-BE49-F238E27FC236}">
                    <a16:creationId xmlns:a16="http://schemas.microsoft.com/office/drawing/2014/main" id="{218C88E0-60AB-324C-82CC-A5782271F2A6}"/>
                  </a:ext>
                </a:extLst>
              </p:cNvPr>
              <p:cNvSpPr>
                <a:spLocks noChangeArrowheads="1"/>
              </p:cNvSpPr>
              <p:nvPr/>
            </p:nvSpPr>
            <p:spPr bwMode="auto">
              <a:xfrm>
                <a:off x="4868685" y="34694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19" name="Oval 2618">
                <a:extLst>
                  <a:ext uri="{FF2B5EF4-FFF2-40B4-BE49-F238E27FC236}">
                    <a16:creationId xmlns:a16="http://schemas.microsoft.com/office/drawing/2014/main" id="{0671FE1B-FC88-6049-A4D1-8A4880EDFF70}"/>
                  </a:ext>
                </a:extLst>
              </p:cNvPr>
              <p:cNvSpPr>
                <a:spLocks noChangeArrowheads="1"/>
              </p:cNvSpPr>
              <p:nvPr/>
            </p:nvSpPr>
            <p:spPr bwMode="auto">
              <a:xfrm>
                <a:off x="4878210" y="34663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0" name="Oval 2619">
                <a:extLst>
                  <a:ext uri="{FF2B5EF4-FFF2-40B4-BE49-F238E27FC236}">
                    <a16:creationId xmlns:a16="http://schemas.microsoft.com/office/drawing/2014/main" id="{F2B2A642-68AA-4C4A-9F76-072843D325AF}"/>
                  </a:ext>
                </a:extLst>
              </p:cNvPr>
              <p:cNvSpPr>
                <a:spLocks noChangeArrowheads="1"/>
              </p:cNvSpPr>
              <p:nvPr/>
            </p:nvSpPr>
            <p:spPr bwMode="auto">
              <a:xfrm>
                <a:off x="4875035" y="34917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1" name="Oval 2620">
                <a:extLst>
                  <a:ext uri="{FF2B5EF4-FFF2-40B4-BE49-F238E27FC236}">
                    <a16:creationId xmlns:a16="http://schemas.microsoft.com/office/drawing/2014/main" id="{226736A3-5BED-754F-AD13-2033DFB8DB31}"/>
                  </a:ext>
                </a:extLst>
              </p:cNvPr>
              <p:cNvSpPr>
                <a:spLocks noChangeArrowheads="1"/>
              </p:cNvSpPr>
              <p:nvPr/>
            </p:nvSpPr>
            <p:spPr bwMode="auto">
              <a:xfrm>
                <a:off x="4882972" y="35028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2" name="Oval 2621">
                <a:extLst>
                  <a:ext uri="{FF2B5EF4-FFF2-40B4-BE49-F238E27FC236}">
                    <a16:creationId xmlns:a16="http://schemas.microsoft.com/office/drawing/2014/main" id="{F0B02E5E-B1AC-6840-A2B6-8B2638757FD3}"/>
                  </a:ext>
                </a:extLst>
              </p:cNvPr>
              <p:cNvSpPr>
                <a:spLocks noChangeArrowheads="1"/>
              </p:cNvSpPr>
              <p:nvPr/>
            </p:nvSpPr>
            <p:spPr bwMode="auto">
              <a:xfrm>
                <a:off x="4903610" y="3496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3" name="Oval 2622">
                <a:extLst>
                  <a:ext uri="{FF2B5EF4-FFF2-40B4-BE49-F238E27FC236}">
                    <a16:creationId xmlns:a16="http://schemas.microsoft.com/office/drawing/2014/main" id="{7FBAD37E-5534-8544-8419-B42A22F58A54}"/>
                  </a:ext>
                </a:extLst>
              </p:cNvPr>
              <p:cNvSpPr>
                <a:spLocks noChangeArrowheads="1"/>
              </p:cNvSpPr>
              <p:nvPr/>
            </p:nvSpPr>
            <p:spPr bwMode="auto">
              <a:xfrm>
                <a:off x="4906785" y="35059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4" name="Oval 2623">
                <a:extLst>
                  <a:ext uri="{FF2B5EF4-FFF2-40B4-BE49-F238E27FC236}">
                    <a16:creationId xmlns:a16="http://schemas.microsoft.com/office/drawing/2014/main" id="{CE482785-3D7C-F741-9B1D-835B933E0AA5}"/>
                  </a:ext>
                </a:extLst>
              </p:cNvPr>
              <p:cNvSpPr>
                <a:spLocks noChangeArrowheads="1"/>
              </p:cNvSpPr>
              <p:nvPr/>
            </p:nvSpPr>
            <p:spPr bwMode="auto">
              <a:xfrm>
                <a:off x="4908372" y="35028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5" name="Oval 2624">
                <a:extLst>
                  <a:ext uri="{FF2B5EF4-FFF2-40B4-BE49-F238E27FC236}">
                    <a16:creationId xmlns:a16="http://schemas.microsoft.com/office/drawing/2014/main" id="{772D83A6-B994-1B41-8B36-282C64FD5CDC}"/>
                  </a:ext>
                </a:extLst>
              </p:cNvPr>
              <p:cNvSpPr>
                <a:spLocks noChangeArrowheads="1"/>
              </p:cNvSpPr>
              <p:nvPr/>
            </p:nvSpPr>
            <p:spPr bwMode="auto">
              <a:xfrm>
                <a:off x="4922660" y="35028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6" name="Oval 2625">
                <a:extLst>
                  <a:ext uri="{FF2B5EF4-FFF2-40B4-BE49-F238E27FC236}">
                    <a16:creationId xmlns:a16="http://schemas.microsoft.com/office/drawing/2014/main" id="{BA789C2F-7571-7A49-BA57-F579F9987B9A}"/>
                  </a:ext>
                </a:extLst>
              </p:cNvPr>
              <p:cNvSpPr>
                <a:spLocks noChangeArrowheads="1"/>
              </p:cNvSpPr>
              <p:nvPr/>
            </p:nvSpPr>
            <p:spPr bwMode="auto">
              <a:xfrm>
                <a:off x="4951235" y="34948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7" name="Oval 2626">
                <a:extLst>
                  <a:ext uri="{FF2B5EF4-FFF2-40B4-BE49-F238E27FC236}">
                    <a16:creationId xmlns:a16="http://schemas.microsoft.com/office/drawing/2014/main" id="{CE30839B-E51C-6043-A777-C79A6EE4425F}"/>
                  </a:ext>
                </a:extLst>
              </p:cNvPr>
              <p:cNvSpPr>
                <a:spLocks noChangeArrowheads="1"/>
              </p:cNvSpPr>
              <p:nvPr/>
            </p:nvSpPr>
            <p:spPr bwMode="auto">
              <a:xfrm>
                <a:off x="4900435" y="3517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8" name="Oval 2627">
                <a:extLst>
                  <a:ext uri="{FF2B5EF4-FFF2-40B4-BE49-F238E27FC236}">
                    <a16:creationId xmlns:a16="http://schemas.microsoft.com/office/drawing/2014/main" id="{FE71B252-0902-464D-BD35-0F3F30F438C8}"/>
                  </a:ext>
                </a:extLst>
              </p:cNvPr>
              <p:cNvSpPr>
                <a:spLocks noChangeArrowheads="1"/>
              </p:cNvSpPr>
              <p:nvPr/>
            </p:nvSpPr>
            <p:spPr bwMode="auto">
              <a:xfrm>
                <a:off x="4895672" y="3517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29" name="Oval 2628">
                <a:extLst>
                  <a:ext uri="{FF2B5EF4-FFF2-40B4-BE49-F238E27FC236}">
                    <a16:creationId xmlns:a16="http://schemas.microsoft.com/office/drawing/2014/main" id="{BC50D09B-7F48-ED45-A102-554B3FB48525}"/>
                  </a:ext>
                </a:extLst>
              </p:cNvPr>
              <p:cNvSpPr>
                <a:spLocks noChangeArrowheads="1"/>
              </p:cNvSpPr>
              <p:nvPr/>
            </p:nvSpPr>
            <p:spPr bwMode="auto">
              <a:xfrm>
                <a:off x="4886147" y="35155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0" name="Oval 2629">
                <a:extLst>
                  <a:ext uri="{FF2B5EF4-FFF2-40B4-BE49-F238E27FC236}">
                    <a16:creationId xmlns:a16="http://schemas.microsoft.com/office/drawing/2014/main" id="{DE5F5E66-B15B-FE45-B87B-60144752542F}"/>
                  </a:ext>
                </a:extLst>
              </p:cNvPr>
              <p:cNvSpPr>
                <a:spLocks noChangeArrowheads="1"/>
              </p:cNvSpPr>
              <p:nvPr/>
            </p:nvSpPr>
            <p:spPr bwMode="auto">
              <a:xfrm>
                <a:off x="4909960" y="35186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1" name="Oval 2630">
                <a:extLst>
                  <a:ext uri="{FF2B5EF4-FFF2-40B4-BE49-F238E27FC236}">
                    <a16:creationId xmlns:a16="http://schemas.microsoft.com/office/drawing/2014/main" id="{789CD61E-130A-394B-8F8B-1A4C7D2B866C}"/>
                  </a:ext>
                </a:extLst>
              </p:cNvPr>
              <p:cNvSpPr>
                <a:spLocks noChangeArrowheads="1"/>
              </p:cNvSpPr>
              <p:nvPr/>
            </p:nvSpPr>
            <p:spPr bwMode="auto">
              <a:xfrm>
                <a:off x="4916310" y="35266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2" name="Oval 2631">
                <a:extLst>
                  <a:ext uri="{FF2B5EF4-FFF2-40B4-BE49-F238E27FC236}">
                    <a16:creationId xmlns:a16="http://schemas.microsoft.com/office/drawing/2014/main" id="{0FAE7CA1-37FB-AA4F-A007-72057C4BBC9A}"/>
                  </a:ext>
                </a:extLst>
              </p:cNvPr>
              <p:cNvSpPr>
                <a:spLocks noChangeArrowheads="1"/>
              </p:cNvSpPr>
              <p:nvPr/>
            </p:nvSpPr>
            <p:spPr bwMode="auto">
              <a:xfrm>
                <a:off x="4927422" y="35266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3" name="Oval 2632">
                <a:extLst>
                  <a:ext uri="{FF2B5EF4-FFF2-40B4-BE49-F238E27FC236}">
                    <a16:creationId xmlns:a16="http://schemas.microsoft.com/office/drawing/2014/main" id="{7AD711A0-F464-D34D-9DEB-1A306696EBAE}"/>
                  </a:ext>
                </a:extLst>
              </p:cNvPr>
              <p:cNvSpPr>
                <a:spLocks noChangeArrowheads="1"/>
              </p:cNvSpPr>
              <p:nvPr/>
            </p:nvSpPr>
            <p:spPr bwMode="auto">
              <a:xfrm>
                <a:off x="4943297" y="3517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4" name="Oval 2633">
                <a:extLst>
                  <a:ext uri="{FF2B5EF4-FFF2-40B4-BE49-F238E27FC236}">
                    <a16:creationId xmlns:a16="http://schemas.microsoft.com/office/drawing/2014/main" id="{14259C66-9D44-EA4C-8D52-20AC628F5CFC}"/>
                  </a:ext>
                </a:extLst>
              </p:cNvPr>
              <p:cNvSpPr>
                <a:spLocks noChangeArrowheads="1"/>
              </p:cNvSpPr>
              <p:nvPr/>
            </p:nvSpPr>
            <p:spPr bwMode="auto">
              <a:xfrm>
                <a:off x="4935360" y="3531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5" name="Oval 2634">
                <a:extLst>
                  <a:ext uri="{FF2B5EF4-FFF2-40B4-BE49-F238E27FC236}">
                    <a16:creationId xmlns:a16="http://schemas.microsoft.com/office/drawing/2014/main" id="{D04469DF-365F-5D40-AAE1-810E75A2B8E6}"/>
                  </a:ext>
                </a:extLst>
              </p:cNvPr>
              <p:cNvSpPr>
                <a:spLocks noChangeArrowheads="1"/>
              </p:cNvSpPr>
              <p:nvPr/>
            </p:nvSpPr>
            <p:spPr bwMode="auto">
              <a:xfrm>
                <a:off x="4932185" y="35377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6" name="Oval 2635">
                <a:extLst>
                  <a:ext uri="{FF2B5EF4-FFF2-40B4-BE49-F238E27FC236}">
                    <a16:creationId xmlns:a16="http://schemas.microsoft.com/office/drawing/2014/main" id="{2634758C-0619-164A-8086-F9A3C5AEC5B5}"/>
                  </a:ext>
                </a:extLst>
              </p:cNvPr>
              <p:cNvSpPr>
                <a:spLocks noChangeArrowheads="1"/>
              </p:cNvSpPr>
              <p:nvPr/>
            </p:nvSpPr>
            <p:spPr bwMode="auto">
              <a:xfrm>
                <a:off x="4905197" y="35329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7" name="Oval 2636">
                <a:extLst>
                  <a:ext uri="{FF2B5EF4-FFF2-40B4-BE49-F238E27FC236}">
                    <a16:creationId xmlns:a16="http://schemas.microsoft.com/office/drawing/2014/main" id="{FD078CCD-906F-8F49-A47E-F12B4A5D4DC2}"/>
                  </a:ext>
                </a:extLst>
              </p:cNvPr>
              <p:cNvSpPr>
                <a:spLocks noChangeArrowheads="1"/>
              </p:cNvSpPr>
              <p:nvPr/>
            </p:nvSpPr>
            <p:spPr bwMode="auto">
              <a:xfrm>
                <a:off x="4909960" y="353615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8" name="Oval 2637">
                <a:extLst>
                  <a:ext uri="{FF2B5EF4-FFF2-40B4-BE49-F238E27FC236}">
                    <a16:creationId xmlns:a16="http://schemas.microsoft.com/office/drawing/2014/main" id="{6B71BF62-2B56-B54F-8D18-28B9AB268DC1}"/>
                  </a:ext>
                </a:extLst>
              </p:cNvPr>
              <p:cNvSpPr>
                <a:spLocks noChangeArrowheads="1"/>
              </p:cNvSpPr>
              <p:nvPr/>
            </p:nvSpPr>
            <p:spPr bwMode="auto">
              <a:xfrm>
                <a:off x="4909960" y="35409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39" name="Oval 2638">
                <a:extLst>
                  <a:ext uri="{FF2B5EF4-FFF2-40B4-BE49-F238E27FC236}">
                    <a16:creationId xmlns:a16="http://schemas.microsoft.com/office/drawing/2014/main" id="{84532712-35F3-C546-8FA5-AC981D1F065E}"/>
                  </a:ext>
                </a:extLst>
              </p:cNvPr>
              <p:cNvSpPr>
                <a:spLocks noChangeArrowheads="1"/>
              </p:cNvSpPr>
              <p:nvPr/>
            </p:nvSpPr>
            <p:spPr bwMode="auto">
              <a:xfrm>
                <a:off x="4909960" y="35488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0" name="Oval 2639">
                <a:extLst>
                  <a:ext uri="{FF2B5EF4-FFF2-40B4-BE49-F238E27FC236}">
                    <a16:creationId xmlns:a16="http://schemas.microsoft.com/office/drawing/2014/main" id="{60AB21D6-47EB-C24A-A241-E679C1C6C49F}"/>
                  </a:ext>
                </a:extLst>
              </p:cNvPr>
              <p:cNvSpPr>
                <a:spLocks noChangeArrowheads="1"/>
              </p:cNvSpPr>
              <p:nvPr/>
            </p:nvSpPr>
            <p:spPr bwMode="auto">
              <a:xfrm>
                <a:off x="4892497" y="3547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1" name="Oval 2640">
                <a:extLst>
                  <a:ext uri="{FF2B5EF4-FFF2-40B4-BE49-F238E27FC236}">
                    <a16:creationId xmlns:a16="http://schemas.microsoft.com/office/drawing/2014/main" id="{DB6DCAD3-AAB4-2F44-A5C8-4E944A07BD51}"/>
                  </a:ext>
                </a:extLst>
              </p:cNvPr>
              <p:cNvSpPr>
                <a:spLocks noChangeArrowheads="1"/>
              </p:cNvSpPr>
              <p:nvPr/>
            </p:nvSpPr>
            <p:spPr bwMode="auto">
              <a:xfrm>
                <a:off x="4892497" y="35456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2" name="Oval 2641">
                <a:extLst>
                  <a:ext uri="{FF2B5EF4-FFF2-40B4-BE49-F238E27FC236}">
                    <a16:creationId xmlns:a16="http://schemas.microsoft.com/office/drawing/2014/main" id="{AC50E3DF-B2C1-8042-9B9F-82EB788E0ABE}"/>
                  </a:ext>
                </a:extLst>
              </p:cNvPr>
              <p:cNvSpPr>
                <a:spLocks noChangeArrowheads="1"/>
              </p:cNvSpPr>
              <p:nvPr/>
            </p:nvSpPr>
            <p:spPr bwMode="auto">
              <a:xfrm>
                <a:off x="4884560" y="3553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3" name="Oval 2642">
                <a:extLst>
                  <a:ext uri="{FF2B5EF4-FFF2-40B4-BE49-F238E27FC236}">
                    <a16:creationId xmlns:a16="http://schemas.microsoft.com/office/drawing/2014/main" id="{3FA3FE5D-15DE-B047-B5DC-10EBEFF2C9CE}"/>
                  </a:ext>
                </a:extLst>
              </p:cNvPr>
              <p:cNvSpPr>
                <a:spLocks noChangeArrowheads="1"/>
              </p:cNvSpPr>
              <p:nvPr/>
            </p:nvSpPr>
            <p:spPr bwMode="auto">
              <a:xfrm>
                <a:off x="4889322" y="3559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4" name="Oval 2643">
                <a:extLst>
                  <a:ext uri="{FF2B5EF4-FFF2-40B4-BE49-F238E27FC236}">
                    <a16:creationId xmlns:a16="http://schemas.microsoft.com/office/drawing/2014/main" id="{A329A8A5-7004-D64A-85C9-9D2BA3EC57F7}"/>
                  </a:ext>
                </a:extLst>
              </p:cNvPr>
              <p:cNvSpPr>
                <a:spLocks noChangeArrowheads="1"/>
              </p:cNvSpPr>
              <p:nvPr/>
            </p:nvSpPr>
            <p:spPr bwMode="auto">
              <a:xfrm>
                <a:off x="4895672" y="35583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5" name="Oval 2644">
                <a:extLst>
                  <a:ext uri="{FF2B5EF4-FFF2-40B4-BE49-F238E27FC236}">
                    <a16:creationId xmlns:a16="http://schemas.microsoft.com/office/drawing/2014/main" id="{26C3D0A4-2659-F04F-A5F3-A11FF4EDB09E}"/>
                  </a:ext>
                </a:extLst>
              </p:cNvPr>
              <p:cNvSpPr>
                <a:spLocks noChangeArrowheads="1"/>
              </p:cNvSpPr>
              <p:nvPr/>
            </p:nvSpPr>
            <p:spPr bwMode="auto">
              <a:xfrm>
                <a:off x="4913135" y="3559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6" name="Oval 2645">
                <a:extLst>
                  <a:ext uri="{FF2B5EF4-FFF2-40B4-BE49-F238E27FC236}">
                    <a16:creationId xmlns:a16="http://schemas.microsoft.com/office/drawing/2014/main" id="{FC3734FE-4646-004C-A9BD-EA4645E1396C}"/>
                  </a:ext>
                </a:extLst>
              </p:cNvPr>
              <p:cNvSpPr>
                <a:spLocks noChangeArrowheads="1"/>
              </p:cNvSpPr>
              <p:nvPr/>
            </p:nvSpPr>
            <p:spPr bwMode="auto">
              <a:xfrm>
                <a:off x="4911547" y="3569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7" name="Oval 2646">
                <a:extLst>
                  <a:ext uri="{FF2B5EF4-FFF2-40B4-BE49-F238E27FC236}">
                    <a16:creationId xmlns:a16="http://schemas.microsoft.com/office/drawing/2014/main" id="{6C82A55B-551E-F341-8346-35023EF46FD0}"/>
                  </a:ext>
                </a:extLst>
              </p:cNvPr>
              <p:cNvSpPr>
                <a:spLocks noChangeArrowheads="1"/>
              </p:cNvSpPr>
              <p:nvPr/>
            </p:nvSpPr>
            <p:spPr bwMode="auto">
              <a:xfrm>
                <a:off x="4917897" y="3575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8" name="Oval 2647">
                <a:extLst>
                  <a:ext uri="{FF2B5EF4-FFF2-40B4-BE49-F238E27FC236}">
                    <a16:creationId xmlns:a16="http://schemas.microsoft.com/office/drawing/2014/main" id="{659587DD-7B72-A247-BB37-58671F4200FA}"/>
                  </a:ext>
                </a:extLst>
              </p:cNvPr>
              <p:cNvSpPr>
                <a:spLocks noChangeArrowheads="1"/>
              </p:cNvSpPr>
              <p:nvPr/>
            </p:nvSpPr>
            <p:spPr bwMode="auto">
              <a:xfrm>
                <a:off x="4929010" y="35758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49" name="Oval 2648">
                <a:extLst>
                  <a:ext uri="{FF2B5EF4-FFF2-40B4-BE49-F238E27FC236}">
                    <a16:creationId xmlns:a16="http://schemas.microsoft.com/office/drawing/2014/main" id="{53DEF4A3-5B95-7449-BE09-9E19879202F1}"/>
                  </a:ext>
                </a:extLst>
              </p:cNvPr>
              <p:cNvSpPr>
                <a:spLocks noChangeArrowheads="1"/>
              </p:cNvSpPr>
              <p:nvPr/>
            </p:nvSpPr>
            <p:spPr bwMode="auto">
              <a:xfrm>
                <a:off x="4922660" y="3583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0" name="Oval 2649">
                <a:extLst>
                  <a:ext uri="{FF2B5EF4-FFF2-40B4-BE49-F238E27FC236}">
                    <a16:creationId xmlns:a16="http://schemas.microsoft.com/office/drawing/2014/main" id="{1753F457-3B92-5B49-8C74-2C074FC51C2C}"/>
                  </a:ext>
                </a:extLst>
              </p:cNvPr>
              <p:cNvSpPr>
                <a:spLocks noChangeArrowheads="1"/>
              </p:cNvSpPr>
              <p:nvPr/>
            </p:nvSpPr>
            <p:spPr bwMode="auto">
              <a:xfrm>
                <a:off x="4916310"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1" name="Oval 2650">
                <a:extLst>
                  <a:ext uri="{FF2B5EF4-FFF2-40B4-BE49-F238E27FC236}">
                    <a16:creationId xmlns:a16="http://schemas.microsoft.com/office/drawing/2014/main" id="{EAE09D61-6478-A140-A86A-B8CEEDA008EC}"/>
                  </a:ext>
                </a:extLst>
              </p:cNvPr>
              <p:cNvSpPr>
                <a:spLocks noChangeArrowheads="1"/>
              </p:cNvSpPr>
              <p:nvPr/>
            </p:nvSpPr>
            <p:spPr bwMode="auto">
              <a:xfrm>
                <a:off x="4917897" y="35996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2" name="Oval 2651">
                <a:extLst>
                  <a:ext uri="{FF2B5EF4-FFF2-40B4-BE49-F238E27FC236}">
                    <a16:creationId xmlns:a16="http://schemas.microsoft.com/office/drawing/2014/main" id="{D8886F6D-5A77-9F43-9BC6-8416477988BA}"/>
                  </a:ext>
                </a:extLst>
              </p:cNvPr>
              <p:cNvSpPr>
                <a:spLocks noChangeArrowheads="1"/>
              </p:cNvSpPr>
              <p:nvPr/>
            </p:nvSpPr>
            <p:spPr bwMode="auto">
              <a:xfrm>
                <a:off x="4860747" y="35917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3" name="Oval 2652">
                <a:extLst>
                  <a:ext uri="{FF2B5EF4-FFF2-40B4-BE49-F238E27FC236}">
                    <a16:creationId xmlns:a16="http://schemas.microsoft.com/office/drawing/2014/main" id="{E088DB68-029D-E942-A681-53F31593C40C}"/>
                  </a:ext>
                </a:extLst>
              </p:cNvPr>
              <p:cNvSpPr>
                <a:spLocks noChangeArrowheads="1"/>
              </p:cNvSpPr>
              <p:nvPr/>
            </p:nvSpPr>
            <p:spPr bwMode="auto">
              <a:xfrm>
                <a:off x="4944885" y="35504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4" name="Oval 2653">
                <a:extLst>
                  <a:ext uri="{FF2B5EF4-FFF2-40B4-BE49-F238E27FC236}">
                    <a16:creationId xmlns:a16="http://schemas.microsoft.com/office/drawing/2014/main" id="{7C2D3EA0-B351-BD48-8F63-5A211A8DCA4C}"/>
                  </a:ext>
                </a:extLst>
              </p:cNvPr>
              <p:cNvSpPr>
                <a:spLocks noChangeArrowheads="1"/>
              </p:cNvSpPr>
              <p:nvPr/>
            </p:nvSpPr>
            <p:spPr bwMode="auto">
              <a:xfrm>
                <a:off x="4948060" y="3550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5" name="Oval 2654">
                <a:extLst>
                  <a:ext uri="{FF2B5EF4-FFF2-40B4-BE49-F238E27FC236}">
                    <a16:creationId xmlns:a16="http://schemas.microsoft.com/office/drawing/2014/main" id="{CB8BB8F6-3B1A-3042-AB52-D5B9F594846B}"/>
                  </a:ext>
                </a:extLst>
              </p:cNvPr>
              <p:cNvSpPr>
                <a:spLocks noChangeArrowheads="1"/>
              </p:cNvSpPr>
              <p:nvPr/>
            </p:nvSpPr>
            <p:spPr bwMode="auto">
              <a:xfrm>
                <a:off x="4959172" y="3547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6" name="Oval 2655">
                <a:extLst>
                  <a:ext uri="{FF2B5EF4-FFF2-40B4-BE49-F238E27FC236}">
                    <a16:creationId xmlns:a16="http://schemas.microsoft.com/office/drawing/2014/main" id="{CA8EBDE3-C8D1-D545-A37F-E8046C544839}"/>
                  </a:ext>
                </a:extLst>
              </p:cNvPr>
              <p:cNvSpPr>
                <a:spLocks noChangeArrowheads="1"/>
              </p:cNvSpPr>
              <p:nvPr/>
            </p:nvSpPr>
            <p:spPr bwMode="auto">
              <a:xfrm>
                <a:off x="4963935" y="353615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7" name="Oval 2656">
                <a:extLst>
                  <a:ext uri="{FF2B5EF4-FFF2-40B4-BE49-F238E27FC236}">
                    <a16:creationId xmlns:a16="http://schemas.microsoft.com/office/drawing/2014/main" id="{5310C192-E5D3-6947-81E8-9BA82077FB76}"/>
                  </a:ext>
                </a:extLst>
              </p:cNvPr>
              <p:cNvSpPr>
                <a:spLocks noChangeArrowheads="1"/>
              </p:cNvSpPr>
              <p:nvPr/>
            </p:nvSpPr>
            <p:spPr bwMode="auto">
              <a:xfrm>
                <a:off x="4976635" y="3534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8" name="Oval 2657">
                <a:extLst>
                  <a:ext uri="{FF2B5EF4-FFF2-40B4-BE49-F238E27FC236}">
                    <a16:creationId xmlns:a16="http://schemas.microsoft.com/office/drawing/2014/main" id="{86D83C8C-DB68-034F-9962-3F4B6EAF8E3B}"/>
                  </a:ext>
                </a:extLst>
              </p:cNvPr>
              <p:cNvSpPr>
                <a:spLocks noChangeArrowheads="1"/>
              </p:cNvSpPr>
              <p:nvPr/>
            </p:nvSpPr>
            <p:spPr bwMode="auto">
              <a:xfrm>
                <a:off x="4971872" y="3544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59" name="Oval 2658">
                <a:extLst>
                  <a:ext uri="{FF2B5EF4-FFF2-40B4-BE49-F238E27FC236}">
                    <a16:creationId xmlns:a16="http://schemas.microsoft.com/office/drawing/2014/main" id="{4A0E5F1D-9F32-5B4F-A614-A7D1029EF2C5}"/>
                  </a:ext>
                </a:extLst>
              </p:cNvPr>
              <p:cNvSpPr>
                <a:spLocks noChangeArrowheads="1"/>
              </p:cNvSpPr>
              <p:nvPr/>
            </p:nvSpPr>
            <p:spPr bwMode="auto">
              <a:xfrm>
                <a:off x="4970285" y="3555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0" name="Oval 2659">
                <a:extLst>
                  <a:ext uri="{FF2B5EF4-FFF2-40B4-BE49-F238E27FC236}">
                    <a16:creationId xmlns:a16="http://schemas.microsoft.com/office/drawing/2014/main" id="{8D388C33-C190-6F46-8FEE-49620CF745A1}"/>
                  </a:ext>
                </a:extLst>
              </p:cNvPr>
              <p:cNvSpPr>
                <a:spLocks noChangeArrowheads="1"/>
              </p:cNvSpPr>
              <p:nvPr/>
            </p:nvSpPr>
            <p:spPr bwMode="auto">
              <a:xfrm>
                <a:off x="4975047" y="3559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1" name="Oval 2660">
                <a:extLst>
                  <a:ext uri="{FF2B5EF4-FFF2-40B4-BE49-F238E27FC236}">
                    <a16:creationId xmlns:a16="http://schemas.microsoft.com/office/drawing/2014/main" id="{1F7FD7F6-F9F4-0E43-82D9-E35329762BF7}"/>
                  </a:ext>
                </a:extLst>
              </p:cNvPr>
              <p:cNvSpPr>
                <a:spLocks noChangeArrowheads="1"/>
              </p:cNvSpPr>
              <p:nvPr/>
            </p:nvSpPr>
            <p:spPr bwMode="auto">
              <a:xfrm>
                <a:off x="4986160" y="35536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2" name="Oval 2661">
                <a:extLst>
                  <a:ext uri="{FF2B5EF4-FFF2-40B4-BE49-F238E27FC236}">
                    <a16:creationId xmlns:a16="http://schemas.microsoft.com/office/drawing/2014/main" id="{66491B5D-489A-A642-83F9-E130E0A96642}"/>
                  </a:ext>
                </a:extLst>
              </p:cNvPr>
              <p:cNvSpPr>
                <a:spLocks noChangeArrowheads="1"/>
              </p:cNvSpPr>
              <p:nvPr/>
            </p:nvSpPr>
            <p:spPr bwMode="auto">
              <a:xfrm>
                <a:off x="5005210" y="35520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3" name="Oval 2662">
                <a:extLst>
                  <a:ext uri="{FF2B5EF4-FFF2-40B4-BE49-F238E27FC236}">
                    <a16:creationId xmlns:a16="http://schemas.microsoft.com/office/drawing/2014/main" id="{78F74C0B-01BE-034D-9908-6BCF38B9DE39}"/>
                  </a:ext>
                </a:extLst>
              </p:cNvPr>
              <p:cNvSpPr>
                <a:spLocks noChangeArrowheads="1"/>
              </p:cNvSpPr>
              <p:nvPr/>
            </p:nvSpPr>
            <p:spPr bwMode="auto">
              <a:xfrm>
                <a:off x="4981397" y="35742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4" name="Oval 2663">
                <a:extLst>
                  <a:ext uri="{FF2B5EF4-FFF2-40B4-BE49-F238E27FC236}">
                    <a16:creationId xmlns:a16="http://schemas.microsoft.com/office/drawing/2014/main" id="{6FE36BE6-C6FB-F448-B727-67D13C888EEB}"/>
                  </a:ext>
                </a:extLst>
              </p:cNvPr>
              <p:cNvSpPr>
                <a:spLocks noChangeArrowheads="1"/>
              </p:cNvSpPr>
              <p:nvPr/>
            </p:nvSpPr>
            <p:spPr bwMode="auto">
              <a:xfrm>
                <a:off x="4971872" y="3575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5" name="Oval 2664">
                <a:extLst>
                  <a:ext uri="{FF2B5EF4-FFF2-40B4-BE49-F238E27FC236}">
                    <a16:creationId xmlns:a16="http://schemas.microsoft.com/office/drawing/2014/main" id="{4EC1E9F2-81F1-5548-AFD5-C95DFF68D928}"/>
                  </a:ext>
                </a:extLst>
              </p:cNvPr>
              <p:cNvSpPr>
                <a:spLocks noChangeArrowheads="1"/>
              </p:cNvSpPr>
              <p:nvPr/>
            </p:nvSpPr>
            <p:spPr bwMode="auto">
              <a:xfrm>
                <a:off x="4970285" y="3577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6" name="Oval 2665">
                <a:extLst>
                  <a:ext uri="{FF2B5EF4-FFF2-40B4-BE49-F238E27FC236}">
                    <a16:creationId xmlns:a16="http://schemas.microsoft.com/office/drawing/2014/main" id="{59735A64-BF7C-1747-8479-8C4B3E8F9D6B}"/>
                  </a:ext>
                </a:extLst>
              </p:cNvPr>
              <p:cNvSpPr>
                <a:spLocks noChangeArrowheads="1"/>
              </p:cNvSpPr>
              <p:nvPr/>
            </p:nvSpPr>
            <p:spPr bwMode="auto">
              <a:xfrm>
                <a:off x="4955997" y="35806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7" name="Oval 2666">
                <a:extLst>
                  <a:ext uri="{FF2B5EF4-FFF2-40B4-BE49-F238E27FC236}">
                    <a16:creationId xmlns:a16="http://schemas.microsoft.com/office/drawing/2014/main" id="{33364DBC-DCE1-4146-A07E-4F6667BAE8C3}"/>
                  </a:ext>
                </a:extLst>
              </p:cNvPr>
              <p:cNvSpPr>
                <a:spLocks noChangeArrowheads="1"/>
              </p:cNvSpPr>
              <p:nvPr/>
            </p:nvSpPr>
            <p:spPr bwMode="auto">
              <a:xfrm>
                <a:off x="4943297" y="3577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8" name="Oval 2667">
                <a:extLst>
                  <a:ext uri="{FF2B5EF4-FFF2-40B4-BE49-F238E27FC236}">
                    <a16:creationId xmlns:a16="http://schemas.microsoft.com/office/drawing/2014/main" id="{D804F351-4365-6348-8F43-F9FF125E7A4E}"/>
                  </a:ext>
                </a:extLst>
              </p:cNvPr>
              <p:cNvSpPr>
                <a:spLocks noChangeArrowheads="1"/>
              </p:cNvSpPr>
              <p:nvPr/>
            </p:nvSpPr>
            <p:spPr bwMode="auto">
              <a:xfrm>
                <a:off x="4940122" y="35821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69" name="Oval 2668">
                <a:extLst>
                  <a:ext uri="{FF2B5EF4-FFF2-40B4-BE49-F238E27FC236}">
                    <a16:creationId xmlns:a16="http://schemas.microsoft.com/office/drawing/2014/main" id="{056903D9-1D86-7445-B215-FEE8F7830663}"/>
                  </a:ext>
                </a:extLst>
              </p:cNvPr>
              <p:cNvSpPr>
                <a:spLocks noChangeArrowheads="1"/>
              </p:cNvSpPr>
              <p:nvPr/>
            </p:nvSpPr>
            <p:spPr bwMode="auto">
              <a:xfrm>
                <a:off x="4938535" y="35869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0" name="Oval 2669">
                <a:extLst>
                  <a:ext uri="{FF2B5EF4-FFF2-40B4-BE49-F238E27FC236}">
                    <a16:creationId xmlns:a16="http://schemas.microsoft.com/office/drawing/2014/main" id="{73329FF2-BFCA-B241-AE5D-7A72B047BD5B}"/>
                  </a:ext>
                </a:extLst>
              </p:cNvPr>
              <p:cNvSpPr>
                <a:spLocks noChangeArrowheads="1"/>
              </p:cNvSpPr>
              <p:nvPr/>
            </p:nvSpPr>
            <p:spPr bwMode="auto">
              <a:xfrm>
                <a:off x="4933772"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1" name="Oval 2670">
                <a:extLst>
                  <a:ext uri="{FF2B5EF4-FFF2-40B4-BE49-F238E27FC236}">
                    <a16:creationId xmlns:a16="http://schemas.microsoft.com/office/drawing/2014/main" id="{B87280A8-B98F-7C43-8455-6D9E892E6249}"/>
                  </a:ext>
                </a:extLst>
              </p:cNvPr>
              <p:cNvSpPr>
                <a:spLocks noChangeArrowheads="1"/>
              </p:cNvSpPr>
              <p:nvPr/>
            </p:nvSpPr>
            <p:spPr bwMode="auto">
              <a:xfrm>
                <a:off x="4933772" y="3588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2" name="Oval 2671">
                <a:extLst>
                  <a:ext uri="{FF2B5EF4-FFF2-40B4-BE49-F238E27FC236}">
                    <a16:creationId xmlns:a16="http://schemas.microsoft.com/office/drawing/2014/main" id="{DA7DEDF3-A8EB-C349-A57C-016434FE38FE}"/>
                  </a:ext>
                </a:extLst>
              </p:cNvPr>
              <p:cNvSpPr>
                <a:spLocks noChangeArrowheads="1"/>
              </p:cNvSpPr>
              <p:nvPr/>
            </p:nvSpPr>
            <p:spPr bwMode="auto">
              <a:xfrm>
                <a:off x="4944885" y="35948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3" name="Oval 2672">
                <a:extLst>
                  <a:ext uri="{FF2B5EF4-FFF2-40B4-BE49-F238E27FC236}">
                    <a16:creationId xmlns:a16="http://schemas.microsoft.com/office/drawing/2014/main" id="{46975047-47E1-DF42-84DE-8646D2071F52}"/>
                  </a:ext>
                </a:extLst>
              </p:cNvPr>
              <p:cNvSpPr>
                <a:spLocks noChangeArrowheads="1"/>
              </p:cNvSpPr>
              <p:nvPr/>
            </p:nvSpPr>
            <p:spPr bwMode="auto">
              <a:xfrm>
                <a:off x="4960760" y="3594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4" name="Oval 2673">
                <a:extLst>
                  <a:ext uri="{FF2B5EF4-FFF2-40B4-BE49-F238E27FC236}">
                    <a16:creationId xmlns:a16="http://schemas.microsoft.com/office/drawing/2014/main" id="{D0A061DF-5104-4A4B-B031-7A641ED522C1}"/>
                  </a:ext>
                </a:extLst>
              </p:cNvPr>
              <p:cNvSpPr>
                <a:spLocks noChangeArrowheads="1"/>
              </p:cNvSpPr>
              <p:nvPr/>
            </p:nvSpPr>
            <p:spPr bwMode="auto">
              <a:xfrm>
                <a:off x="4962347" y="35901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5" name="Oval 2674">
                <a:extLst>
                  <a:ext uri="{FF2B5EF4-FFF2-40B4-BE49-F238E27FC236}">
                    <a16:creationId xmlns:a16="http://schemas.microsoft.com/office/drawing/2014/main" id="{BCD5869F-D221-AF46-BBE6-12108010AB8F}"/>
                  </a:ext>
                </a:extLst>
              </p:cNvPr>
              <p:cNvSpPr>
                <a:spLocks noChangeArrowheads="1"/>
              </p:cNvSpPr>
              <p:nvPr/>
            </p:nvSpPr>
            <p:spPr bwMode="auto">
              <a:xfrm>
                <a:off x="4970285" y="35933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6" name="Oval 2675">
                <a:extLst>
                  <a:ext uri="{FF2B5EF4-FFF2-40B4-BE49-F238E27FC236}">
                    <a16:creationId xmlns:a16="http://schemas.microsoft.com/office/drawing/2014/main" id="{61EA2EEF-42BA-9247-A94A-ADE35213AF6F}"/>
                  </a:ext>
                </a:extLst>
              </p:cNvPr>
              <p:cNvSpPr>
                <a:spLocks noChangeArrowheads="1"/>
              </p:cNvSpPr>
              <p:nvPr/>
            </p:nvSpPr>
            <p:spPr bwMode="auto">
              <a:xfrm>
                <a:off x="4968697"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7" name="Oval 2676">
                <a:extLst>
                  <a:ext uri="{FF2B5EF4-FFF2-40B4-BE49-F238E27FC236}">
                    <a16:creationId xmlns:a16="http://schemas.microsoft.com/office/drawing/2014/main" id="{2D02427A-014B-5244-BCFB-ACBB8E050B3F}"/>
                  </a:ext>
                </a:extLst>
              </p:cNvPr>
              <p:cNvSpPr>
                <a:spLocks noChangeArrowheads="1"/>
              </p:cNvSpPr>
              <p:nvPr/>
            </p:nvSpPr>
            <p:spPr bwMode="auto">
              <a:xfrm>
                <a:off x="4954410" y="36091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8" name="Oval 2677">
                <a:extLst>
                  <a:ext uri="{FF2B5EF4-FFF2-40B4-BE49-F238E27FC236}">
                    <a16:creationId xmlns:a16="http://schemas.microsoft.com/office/drawing/2014/main" id="{DD030636-27DD-6340-B358-951D496CF64D}"/>
                  </a:ext>
                </a:extLst>
              </p:cNvPr>
              <p:cNvSpPr>
                <a:spLocks noChangeArrowheads="1"/>
              </p:cNvSpPr>
              <p:nvPr/>
            </p:nvSpPr>
            <p:spPr bwMode="auto">
              <a:xfrm>
                <a:off x="4967110" y="360124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79" name="Oval 2678">
                <a:extLst>
                  <a:ext uri="{FF2B5EF4-FFF2-40B4-BE49-F238E27FC236}">
                    <a16:creationId xmlns:a16="http://schemas.microsoft.com/office/drawing/2014/main" id="{08FF4D3A-3856-244F-B629-E20852340908}"/>
                  </a:ext>
                </a:extLst>
              </p:cNvPr>
              <p:cNvSpPr>
                <a:spLocks noChangeArrowheads="1"/>
              </p:cNvSpPr>
              <p:nvPr/>
            </p:nvSpPr>
            <p:spPr bwMode="auto">
              <a:xfrm>
                <a:off x="4959172" y="3601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0" name="Oval 2679">
                <a:extLst>
                  <a:ext uri="{FF2B5EF4-FFF2-40B4-BE49-F238E27FC236}">
                    <a16:creationId xmlns:a16="http://schemas.microsoft.com/office/drawing/2014/main" id="{BD793301-90A1-5B44-9D99-08C0F32AB44B}"/>
                  </a:ext>
                </a:extLst>
              </p:cNvPr>
              <p:cNvSpPr>
                <a:spLocks noChangeArrowheads="1"/>
              </p:cNvSpPr>
              <p:nvPr/>
            </p:nvSpPr>
            <p:spPr bwMode="auto">
              <a:xfrm>
                <a:off x="4955997"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1" name="Oval 2680">
                <a:extLst>
                  <a:ext uri="{FF2B5EF4-FFF2-40B4-BE49-F238E27FC236}">
                    <a16:creationId xmlns:a16="http://schemas.microsoft.com/office/drawing/2014/main" id="{B382872F-AAE1-1847-A082-7190040A4E49}"/>
                  </a:ext>
                </a:extLst>
              </p:cNvPr>
              <p:cNvSpPr>
                <a:spLocks noChangeArrowheads="1"/>
              </p:cNvSpPr>
              <p:nvPr/>
            </p:nvSpPr>
            <p:spPr bwMode="auto">
              <a:xfrm>
                <a:off x="4951235" y="36028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2" name="Oval 2681">
                <a:extLst>
                  <a:ext uri="{FF2B5EF4-FFF2-40B4-BE49-F238E27FC236}">
                    <a16:creationId xmlns:a16="http://schemas.microsoft.com/office/drawing/2014/main" id="{FAF2DAAE-5B94-944C-BDF4-24F389909D71}"/>
                  </a:ext>
                </a:extLst>
              </p:cNvPr>
              <p:cNvSpPr>
                <a:spLocks noChangeArrowheads="1"/>
              </p:cNvSpPr>
              <p:nvPr/>
            </p:nvSpPr>
            <p:spPr bwMode="auto">
              <a:xfrm>
                <a:off x="4955997" y="36028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3" name="Oval 2682">
                <a:extLst>
                  <a:ext uri="{FF2B5EF4-FFF2-40B4-BE49-F238E27FC236}">
                    <a16:creationId xmlns:a16="http://schemas.microsoft.com/office/drawing/2014/main" id="{2B1C3A33-0907-E549-BF08-1F99EEFBFEA8}"/>
                  </a:ext>
                </a:extLst>
              </p:cNvPr>
              <p:cNvSpPr>
                <a:spLocks noChangeArrowheads="1"/>
              </p:cNvSpPr>
              <p:nvPr/>
            </p:nvSpPr>
            <p:spPr bwMode="auto">
              <a:xfrm>
                <a:off x="4957585" y="3604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4" name="Oval 2683">
                <a:extLst>
                  <a:ext uri="{FF2B5EF4-FFF2-40B4-BE49-F238E27FC236}">
                    <a16:creationId xmlns:a16="http://schemas.microsoft.com/office/drawing/2014/main" id="{1CD1E175-0EEC-D345-BEED-A4DF79D41442}"/>
                  </a:ext>
                </a:extLst>
              </p:cNvPr>
              <p:cNvSpPr>
                <a:spLocks noChangeArrowheads="1"/>
              </p:cNvSpPr>
              <p:nvPr/>
            </p:nvSpPr>
            <p:spPr bwMode="auto">
              <a:xfrm>
                <a:off x="4962347" y="36155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5" name="Oval 2684">
                <a:extLst>
                  <a:ext uri="{FF2B5EF4-FFF2-40B4-BE49-F238E27FC236}">
                    <a16:creationId xmlns:a16="http://schemas.microsoft.com/office/drawing/2014/main" id="{335AB562-5916-4E49-9CD5-B9AA3CA66C12}"/>
                  </a:ext>
                </a:extLst>
              </p:cNvPr>
              <p:cNvSpPr>
                <a:spLocks noChangeArrowheads="1"/>
              </p:cNvSpPr>
              <p:nvPr/>
            </p:nvSpPr>
            <p:spPr bwMode="auto">
              <a:xfrm>
                <a:off x="4967110" y="36218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6" name="Oval 2685">
                <a:extLst>
                  <a:ext uri="{FF2B5EF4-FFF2-40B4-BE49-F238E27FC236}">
                    <a16:creationId xmlns:a16="http://schemas.microsoft.com/office/drawing/2014/main" id="{FDD17DF9-55F7-394E-B271-68DCF750DA55}"/>
                  </a:ext>
                </a:extLst>
              </p:cNvPr>
              <p:cNvSpPr>
                <a:spLocks noChangeArrowheads="1"/>
              </p:cNvSpPr>
              <p:nvPr/>
            </p:nvSpPr>
            <p:spPr bwMode="auto">
              <a:xfrm>
                <a:off x="4949647" y="36218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7" name="Oval 2686">
                <a:extLst>
                  <a:ext uri="{FF2B5EF4-FFF2-40B4-BE49-F238E27FC236}">
                    <a16:creationId xmlns:a16="http://schemas.microsoft.com/office/drawing/2014/main" id="{A5AE6D5E-866A-D941-98AC-30FA3ACAB395}"/>
                  </a:ext>
                </a:extLst>
              </p:cNvPr>
              <p:cNvSpPr>
                <a:spLocks noChangeArrowheads="1"/>
              </p:cNvSpPr>
              <p:nvPr/>
            </p:nvSpPr>
            <p:spPr bwMode="auto">
              <a:xfrm>
                <a:off x="4973460" y="36187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8" name="Oval 2687">
                <a:extLst>
                  <a:ext uri="{FF2B5EF4-FFF2-40B4-BE49-F238E27FC236}">
                    <a16:creationId xmlns:a16="http://schemas.microsoft.com/office/drawing/2014/main" id="{2A68AFA7-F554-8041-B827-9175C9456913}"/>
                  </a:ext>
                </a:extLst>
              </p:cNvPr>
              <p:cNvSpPr>
                <a:spLocks noChangeArrowheads="1"/>
              </p:cNvSpPr>
              <p:nvPr/>
            </p:nvSpPr>
            <p:spPr bwMode="auto">
              <a:xfrm>
                <a:off x="4975047"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89" name="Oval 2688">
                <a:extLst>
                  <a:ext uri="{FF2B5EF4-FFF2-40B4-BE49-F238E27FC236}">
                    <a16:creationId xmlns:a16="http://schemas.microsoft.com/office/drawing/2014/main" id="{785DEF0A-3A38-3D41-A76E-7AA94B66A52F}"/>
                  </a:ext>
                </a:extLst>
              </p:cNvPr>
              <p:cNvSpPr>
                <a:spLocks noChangeArrowheads="1"/>
              </p:cNvSpPr>
              <p:nvPr/>
            </p:nvSpPr>
            <p:spPr bwMode="auto">
              <a:xfrm>
                <a:off x="4976635" y="36282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0" name="Oval 2689">
                <a:extLst>
                  <a:ext uri="{FF2B5EF4-FFF2-40B4-BE49-F238E27FC236}">
                    <a16:creationId xmlns:a16="http://schemas.microsoft.com/office/drawing/2014/main" id="{29975BF5-8B00-B94B-9BAB-30FF287BD733}"/>
                  </a:ext>
                </a:extLst>
              </p:cNvPr>
              <p:cNvSpPr>
                <a:spLocks noChangeArrowheads="1"/>
              </p:cNvSpPr>
              <p:nvPr/>
            </p:nvSpPr>
            <p:spPr bwMode="auto">
              <a:xfrm>
                <a:off x="4971872" y="36282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1" name="Oval 2690">
                <a:extLst>
                  <a:ext uri="{FF2B5EF4-FFF2-40B4-BE49-F238E27FC236}">
                    <a16:creationId xmlns:a16="http://schemas.microsoft.com/office/drawing/2014/main" id="{50E40FA2-2DD9-E446-9C28-4A7693603397}"/>
                  </a:ext>
                </a:extLst>
              </p:cNvPr>
              <p:cNvSpPr>
                <a:spLocks noChangeArrowheads="1"/>
              </p:cNvSpPr>
              <p:nvPr/>
            </p:nvSpPr>
            <p:spPr bwMode="auto">
              <a:xfrm>
                <a:off x="4982985" y="36298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2" name="Oval 2691">
                <a:extLst>
                  <a:ext uri="{FF2B5EF4-FFF2-40B4-BE49-F238E27FC236}">
                    <a16:creationId xmlns:a16="http://schemas.microsoft.com/office/drawing/2014/main" id="{E41B1883-10EC-AA41-BEDB-29849E91A4DA}"/>
                  </a:ext>
                </a:extLst>
              </p:cNvPr>
              <p:cNvSpPr>
                <a:spLocks noChangeArrowheads="1"/>
              </p:cNvSpPr>
              <p:nvPr/>
            </p:nvSpPr>
            <p:spPr bwMode="auto">
              <a:xfrm>
                <a:off x="4986160" y="36234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3" name="Oval 2692">
                <a:extLst>
                  <a:ext uri="{FF2B5EF4-FFF2-40B4-BE49-F238E27FC236}">
                    <a16:creationId xmlns:a16="http://schemas.microsoft.com/office/drawing/2014/main" id="{FFA4CE70-488F-E846-8608-0B707D2869C1}"/>
                  </a:ext>
                </a:extLst>
              </p:cNvPr>
              <p:cNvSpPr>
                <a:spLocks noChangeArrowheads="1"/>
              </p:cNvSpPr>
              <p:nvPr/>
            </p:nvSpPr>
            <p:spPr bwMode="auto">
              <a:xfrm>
                <a:off x="4984572" y="36187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4" name="Oval 2693">
                <a:extLst>
                  <a:ext uri="{FF2B5EF4-FFF2-40B4-BE49-F238E27FC236}">
                    <a16:creationId xmlns:a16="http://schemas.microsoft.com/office/drawing/2014/main" id="{7C06E832-DBCA-F84A-85B6-E11DD00EBCBD}"/>
                  </a:ext>
                </a:extLst>
              </p:cNvPr>
              <p:cNvSpPr>
                <a:spLocks noChangeArrowheads="1"/>
              </p:cNvSpPr>
              <p:nvPr/>
            </p:nvSpPr>
            <p:spPr bwMode="auto">
              <a:xfrm>
                <a:off x="4986160" y="36234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5" name="Oval 2694">
                <a:extLst>
                  <a:ext uri="{FF2B5EF4-FFF2-40B4-BE49-F238E27FC236}">
                    <a16:creationId xmlns:a16="http://schemas.microsoft.com/office/drawing/2014/main" id="{890A5F82-51E5-3A41-82BF-C0D8B95A63B9}"/>
                  </a:ext>
                </a:extLst>
              </p:cNvPr>
              <p:cNvSpPr>
                <a:spLocks noChangeArrowheads="1"/>
              </p:cNvSpPr>
              <p:nvPr/>
            </p:nvSpPr>
            <p:spPr bwMode="auto">
              <a:xfrm>
                <a:off x="4992510"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6" name="Oval 2695">
                <a:extLst>
                  <a:ext uri="{FF2B5EF4-FFF2-40B4-BE49-F238E27FC236}">
                    <a16:creationId xmlns:a16="http://schemas.microsoft.com/office/drawing/2014/main" id="{A06BC8EB-1D01-E54A-B174-5955F13622FC}"/>
                  </a:ext>
                </a:extLst>
              </p:cNvPr>
              <p:cNvSpPr>
                <a:spLocks noChangeArrowheads="1"/>
              </p:cNvSpPr>
              <p:nvPr/>
            </p:nvSpPr>
            <p:spPr bwMode="auto">
              <a:xfrm>
                <a:off x="4994097" y="36314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7" name="Oval 2696">
                <a:extLst>
                  <a:ext uri="{FF2B5EF4-FFF2-40B4-BE49-F238E27FC236}">
                    <a16:creationId xmlns:a16="http://schemas.microsoft.com/office/drawing/2014/main" id="{FA787664-5F14-1F4D-AB92-33201F40A6D3}"/>
                  </a:ext>
                </a:extLst>
              </p:cNvPr>
              <p:cNvSpPr>
                <a:spLocks noChangeArrowheads="1"/>
              </p:cNvSpPr>
              <p:nvPr/>
            </p:nvSpPr>
            <p:spPr bwMode="auto">
              <a:xfrm>
                <a:off x="4992510" y="36361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8" name="Oval 2697">
                <a:extLst>
                  <a:ext uri="{FF2B5EF4-FFF2-40B4-BE49-F238E27FC236}">
                    <a16:creationId xmlns:a16="http://schemas.microsoft.com/office/drawing/2014/main" id="{43B3AD46-FB9C-774D-8B5F-7E1A0E245B4A}"/>
                  </a:ext>
                </a:extLst>
              </p:cNvPr>
              <p:cNvSpPr>
                <a:spLocks noChangeArrowheads="1"/>
              </p:cNvSpPr>
              <p:nvPr/>
            </p:nvSpPr>
            <p:spPr bwMode="auto">
              <a:xfrm>
                <a:off x="4987747" y="36361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699" name="Oval 2698">
                <a:extLst>
                  <a:ext uri="{FF2B5EF4-FFF2-40B4-BE49-F238E27FC236}">
                    <a16:creationId xmlns:a16="http://schemas.microsoft.com/office/drawing/2014/main" id="{3173E56B-BBE0-5B4C-9A50-9C58E35A9E4D}"/>
                  </a:ext>
                </a:extLst>
              </p:cNvPr>
              <p:cNvSpPr>
                <a:spLocks noChangeArrowheads="1"/>
              </p:cNvSpPr>
              <p:nvPr/>
            </p:nvSpPr>
            <p:spPr bwMode="auto">
              <a:xfrm>
                <a:off x="4982985" y="36075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0" name="Oval 2699">
                <a:extLst>
                  <a:ext uri="{FF2B5EF4-FFF2-40B4-BE49-F238E27FC236}">
                    <a16:creationId xmlns:a16="http://schemas.microsoft.com/office/drawing/2014/main" id="{17CCD23A-C99C-6743-A4ED-AB10B0968482}"/>
                  </a:ext>
                </a:extLst>
              </p:cNvPr>
              <p:cNvSpPr>
                <a:spLocks noChangeArrowheads="1"/>
              </p:cNvSpPr>
              <p:nvPr/>
            </p:nvSpPr>
            <p:spPr bwMode="auto">
              <a:xfrm>
                <a:off x="4986160" y="36012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1" name="Oval 2700">
                <a:extLst>
                  <a:ext uri="{FF2B5EF4-FFF2-40B4-BE49-F238E27FC236}">
                    <a16:creationId xmlns:a16="http://schemas.microsoft.com/office/drawing/2014/main" id="{BDAFFDE8-FC0C-4E40-A0F7-DB4E77EF2D90}"/>
                  </a:ext>
                </a:extLst>
              </p:cNvPr>
              <p:cNvSpPr>
                <a:spLocks noChangeArrowheads="1"/>
              </p:cNvSpPr>
              <p:nvPr/>
            </p:nvSpPr>
            <p:spPr bwMode="auto">
              <a:xfrm>
                <a:off x="4979810" y="35948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2" name="Oval 2701">
                <a:extLst>
                  <a:ext uri="{FF2B5EF4-FFF2-40B4-BE49-F238E27FC236}">
                    <a16:creationId xmlns:a16="http://schemas.microsoft.com/office/drawing/2014/main" id="{D40AB9A1-78EB-124E-BB56-1C03B3B116D1}"/>
                  </a:ext>
                </a:extLst>
              </p:cNvPr>
              <p:cNvSpPr>
                <a:spLocks noChangeArrowheads="1"/>
              </p:cNvSpPr>
              <p:nvPr/>
            </p:nvSpPr>
            <p:spPr bwMode="auto">
              <a:xfrm>
                <a:off x="4976635" y="3591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3" name="Oval 2702">
                <a:extLst>
                  <a:ext uri="{FF2B5EF4-FFF2-40B4-BE49-F238E27FC236}">
                    <a16:creationId xmlns:a16="http://schemas.microsoft.com/office/drawing/2014/main" id="{BF4F5F6D-539F-EB46-803A-23C9BBA9C861}"/>
                  </a:ext>
                </a:extLst>
              </p:cNvPr>
              <p:cNvSpPr>
                <a:spLocks noChangeArrowheads="1"/>
              </p:cNvSpPr>
              <p:nvPr/>
            </p:nvSpPr>
            <p:spPr bwMode="auto">
              <a:xfrm>
                <a:off x="4979810" y="35869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4" name="Oval 2703">
                <a:extLst>
                  <a:ext uri="{FF2B5EF4-FFF2-40B4-BE49-F238E27FC236}">
                    <a16:creationId xmlns:a16="http://schemas.microsoft.com/office/drawing/2014/main" id="{A985714C-15A6-1F46-B3AE-16EE50D02E01}"/>
                  </a:ext>
                </a:extLst>
              </p:cNvPr>
              <p:cNvSpPr>
                <a:spLocks noChangeArrowheads="1"/>
              </p:cNvSpPr>
              <p:nvPr/>
            </p:nvSpPr>
            <p:spPr bwMode="auto">
              <a:xfrm>
                <a:off x="4975047"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5" name="Oval 2704">
                <a:extLst>
                  <a:ext uri="{FF2B5EF4-FFF2-40B4-BE49-F238E27FC236}">
                    <a16:creationId xmlns:a16="http://schemas.microsoft.com/office/drawing/2014/main" id="{DBB6BA16-D5B1-D84F-9359-89FCE5203C6B}"/>
                  </a:ext>
                </a:extLst>
              </p:cNvPr>
              <p:cNvSpPr>
                <a:spLocks noChangeArrowheads="1"/>
              </p:cNvSpPr>
              <p:nvPr/>
            </p:nvSpPr>
            <p:spPr bwMode="auto">
              <a:xfrm>
                <a:off x="4995685" y="35869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6" name="Oval 2705">
                <a:extLst>
                  <a:ext uri="{FF2B5EF4-FFF2-40B4-BE49-F238E27FC236}">
                    <a16:creationId xmlns:a16="http://schemas.microsoft.com/office/drawing/2014/main" id="{98E75DC1-764A-FC4F-97B9-997F27BD7015}"/>
                  </a:ext>
                </a:extLst>
              </p:cNvPr>
              <p:cNvSpPr>
                <a:spLocks noChangeArrowheads="1"/>
              </p:cNvSpPr>
              <p:nvPr/>
            </p:nvSpPr>
            <p:spPr bwMode="auto">
              <a:xfrm>
                <a:off x="4995685" y="35933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7" name="Oval 2706">
                <a:extLst>
                  <a:ext uri="{FF2B5EF4-FFF2-40B4-BE49-F238E27FC236}">
                    <a16:creationId xmlns:a16="http://schemas.microsoft.com/office/drawing/2014/main" id="{876A7C05-8681-B640-97DE-3547F45A840C}"/>
                  </a:ext>
                </a:extLst>
              </p:cNvPr>
              <p:cNvSpPr>
                <a:spLocks noChangeArrowheads="1"/>
              </p:cNvSpPr>
              <p:nvPr/>
            </p:nvSpPr>
            <p:spPr bwMode="auto">
              <a:xfrm>
                <a:off x="4994097" y="35996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8" name="Oval 2707">
                <a:extLst>
                  <a:ext uri="{FF2B5EF4-FFF2-40B4-BE49-F238E27FC236}">
                    <a16:creationId xmlns:a16="http://schemas.microsoft.com/office/drawing/2014/main" id="{BF38090C-D24C-424E-AE92-EB5E565DACDC}"/>
                  </a:ext>
                </a:extLst>
              </p:cNvPr>
              <p:cNvSpPr>
                <a:spLocks noChangeArrowheads="1"/>
              </p:cNvSpPr>
              <p:nvPr/>
            </p:nvSpPr>
            <p:spPr bwMode="auto">
              <a:xfrm>
                <a:off x="4997272" y="35996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09" name="Oval 2708">
                <a:extLst>
                  <a:ext uri="{FF2B5EF4-FFF2-40B4-BE49-F238E27FC236}">
                    <a16:creationId xmlns:a16="http://schemas.microsoft.com/office/drawing/2014/main" id="{C4347019-8585-3B4E-89CD-BB90B436C748}"/>
                  </a:ext>
                </a:extLst>
              </p:cNvPr>
              <p:cNvSpPr>
                <a:spLocks noChangeArrowheads="1"/>
              </p:cNvSpPr>
              <p:nvPr/>
            </p:nvSpPr>
            <p:spPr bwMode="auto">
              <a:xfrm>
                <a:off x="5011560" y="35996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0" name="Oval 2709">
                <a:extLst>
                  <a:ext uri="{FF2B5EF4-FFF2-40B4-BE49-F238E27FC236}">
                    <a16:creationId xmlns:a16="http://schemas.microsoft.com/office/drawing/2014/main" id="{B17E8260-F3CD-8E4C-9BA1-BF87493FCCF9}"/>
                  </a:ext>
                </a:extLst>
              </p:cNvPr>
              <p:cNvSpPr>
                <a:spLocks noChangeArrowheads="1"/>
              </p:cNvSpPr>
              <p:nvPr/>
            </p:nvSpPr>
            <p:spPr bwMode="auto">
              <a:xfrm>
                <a:off x="5014735" y="36187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1" name="Oval 2710">
                <a:extLst>
                  <a:ext uri="{FF2B5EF4-FFF2-40B4-BE49-F238E27FC236}">
                    <a16:creationId xmlns:a16="http://schemas.microsoft.com/office/drawing/2014/main" id="{62CA4DAD-821D-1449-AECD-8F5CFA30A9DE}"/>
                  </a:ext>
                </a:extLst>
              </p:cNvPr>
              <p:cNvSpPr>
                <a:spLocks noChangeArrowheads="1"/>
              </p:cNvSpPr>
              <p:nvPr/>
            </p:nvSpPr>
            <p:spPr bwMode="auto">
              <a:xfrm>
                <a:off x="5003622" y="36266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2" name="Oval 2711">
                <a:extLst>
                  <a:ext uri="{FF2B5EF4-FFF2-40B4-BE49-F238E27FC236}">
                    <a16:creationId xmlns:a16="http://schemas.microsoft.com/office/drawing/2014/main" id="{71E3D5A5-2834-BE42-975D-AC1F9E08BFA7}"/>
                  </a:ext>
                </a:extLst>
              </p:cNvPr>
              <p:cNvSpPr>
                <a:spLocks noChangeArrowheads="1"/>
              </p:cNvSpPr>
              <p:nvPr/>
            </p:nvSpPr>
            <p:spPr bwMode="auto">
              <a:xfrm>
                <a:off x="5005210" y="36345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3" name="Oval 2712">
                <a:extLst>
                  <a:ext uri="{FF2B5EF4-FFF2-40B4-BE49-F238E27FC236}">
                    <a16:creationId xmlns:a16="http://schemas.microsoft.com/office/drawing/2014/main" id="{03D94C4B-42FA-1B4B-8253-6374008FF0C4}"/>
                  </a:ext>
                </a:extLst>
              </p:cNvPr>
              <p:cNvSpPr>
                <a:spLocks noChangeArrowheads="1"/>
              </p:cNvSpPr>
              <p:nvPr/>
            </p:nvSpPr>
            <p:spPr bwMode="auto">
              <a:xfrm>
                <a:off x="5008385" y="36329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4" name="Oval 2713">
                <a:extLst>
                  <a:ext uri="{FF2B5EF4-FFF2-40B4-BE49-F238E27FC236}">
                    <a16:creationId xmlns:a16="http://schemas.microsoft.com/office/drawing/2014/main" id="{2AB7E577-CFCD-904F-BA66-6C9962E4FAD4}"/>
                  </a:ext>
                </a:extLst>
              </p:cNvPr>
              <p:cNvSpPr>
                <a:spLocks noChangeArrowheads="1"/>
              </p:cNvSpPr>
              <p:nvPr/>
            </p:nvSpPr>
            <p:spPr bwMode="auto">
              <a:xfrm>
                <a:off x="5009972" y="36361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5" name="Oval 2714">
                <a:extLst>
                  <a:ext uri="{FF2B5EF4-FFF2-40B4-BE49-F238E27FC236}">
                    <a16:creationId xmlns:a16="http://schemas.microsoft.com/office/drawing/2014/main" id="{5014F98E-4E42-8949-914E-F8E633FBC795}"/>
                  </a:ext>
                </a:extLst>
              </p:cNvPr>
              <p:cNvSpPr>
                <a:spLocks noChangeArrowheads="1"/>
              </p:cNvSpPr>
              <p:nvPr/>
            </p:nvSpPr>
            <p:spPr bwMode="auto">
              <a:xfrm>
                <a:off x="5011560"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6" name="Oval 2715">
                <a:extLst>
                  <a:ext uri="{FF2B5EF4-FFF2-40B4-BE49-F238E27FC236}">
                    <a16:creationId xmlns:a16="http://schemas.microsoft.com/office/drawing/2014/main" id="{E2C7360C-F759-0740-B426-815FC44A743C}"/>
                  </a:ext>
                </a:extLst>
              </p:cNvPr>
              <p:cNvSpPr>
                <a:spLocks noChangeArrowheads="1"/>
              </p:cNvSpPr>
              <p:nvPr/>
            </p:nvSpPr>
            <p:spPr bwMode="auto">
              <a:xfrm>
                <a:off x="4998860"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7" name="Oval 2716">
                <a:extLst>
                  <a:ext uri="{FF2B5EF4-FFF2-40B4-BE49-F238E27FC236}">
                    <a16:creationId xmlns:a16="http://schemas.microsoft.com/office/drawing/2014/main" id="{F7BED6B6-584D-7140-A084-4529E69695FE}"/>
                  </a:ext>
                </a:extLst>
              </p:cNvPr>
              <p:cNvSpPr>
                <a:spLocks noChangeArrowheads="1"/>
              </p:cNvSpPr>
              <p:nvPr/>
            </p:nvSpPr>
            <p:spPr bwMode="auto">
              <a:xfrm>
                <a:off x="4990922"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8" name="Oval 2717">
                <a:extLst>
                  <a:ext uri="{FF2B5EF4-FFF2-40B4-BE49-F238E27FC236}">
                    <a16:creationId xmlns:a16="http://schemas.microsoft.com/office/drawing/2014/main" id="{7F263336-3A96-C34B-A164-59C61750835A}"/>
                  </a:ext>
                </a:extLst>
              </p:cNvPr>
              <p:cNvSpPr>
                <a:spLocks noChangeArrowheads="1"/>
              </p:cNvSpPr>
              <p:nvPr/>
            </p:nvSpPr>
            <p:spPr bwMode="auto">
              <a:xfrm>
                <a:off x="4989335" y="36488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19" name="Oval 2718">
                <a:extLst>
                  <a:ext uri="{FF2B5EF4-FFF2-40B4-BE49-F238E27FC236}">
                    <a16:creationId xmlns:a16="http://schemas.microsoft.com/office/drawing/2014/main" id="{ED7EFEA4-1120-D24B-8557-34DF9BF97F38}"/>
                  </a:ext>
                </a:extLst>
              </p:cNvPr>
              <p:cNvSpPr>
                <a:spLocks noChangeArrowheads="1"/>
              </p:cNvSpPr>
              <p:nvPr/>
            </p:nvSpPr>
            <p:spPr bwMode="auto">
              <a:xfrm>
                <a:off x="4986160"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0" name="Oval 2719">
                <a:extLst>
                  <a:ext uri="{FF2B5EF4-FFF2-40B4-BE49-F238E27FC236}">
                    <a16:creationId xmlns:a16="http://schemas.microsoft.com/office/drawing/2014/main" id="{EC0D9C24-C9E7-CF41-8CD0-81F5E5B095FB}"/>
                  </a:ext>
                </a:extLst>
              </p:cNvPr>
              <p:cNvSpPr>
                <a:spLocks noChangeArrowheads="1"/>
              </p:cNvSpPr>
              <p:nvPr/>
            </p:nvSpPr>
            <p:spPr bwMode="auto">
              <a:xfrm>
                <a:off x="4981397" y="36456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1" name="Oval 2720">
                <a:extLst>
                  <a:ext uri="{FF2B5EF4-FFF2-40B4-BE49-F238E27FC236}">
                    <a16:creationId xmlns:a16="http://schemas.microsoft.com/office/drawing/2014/main" id="{3A69C7CA-6597-AC4B-9A72-8BCA0B9A46F6}"/>
                  </a:ext>
                </a:extLst>
              </p:cNvPr>
              <p:cNvSpPr>
                <a:spLocks noChangeArrowheads="1"/>
              </p:cNvSpPr>
              <p:nvPr/>
            </p:nvSpPr>
            <p:spPr bwMode="auto">
              <a:xfrm>
                <a:off x="4982985"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2" name="Oval 2721">
                <a:extLst>
                  <a:ext uri="{FF2B5EF4-FFF2-40B4-BE49-F238E27FC236}">
                    <a16:creationId xmlns:a16="http://schemas.microsoft.com/office/drawing/2014/main" id="{6ECE1164-8F0F-DB48-8CA3-FAB387C98F15}"/>
                  </a:ext>
                </a:extLst>
              </p:cNvPr>
              <p:cNvSpPr>
                <a:spLocks noChangeArrowheads="1"/>
              </p:cNvSpPr>
              <p:nvPr/>
            </p:nvSpPr>
            <p:spPr bwMode="auto">
              <a:xfrm>
                <a:off x="4981397" y="36504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3" name="Oval 2722">
                <a:extLst>
                  <a:ext uri="{FF2B5EF4-FFF2-40B4-BE49-F238E27FC236}">
                    <a16:creationId xmlns:a16="http://schemas.microsoft.com/office/drawing/2014/main" id="{BC41C4CC-265D-5745-B31F-BFF5974ED131}"/>
                  </a:ext>
                </a:extLst>
              </p:cNvPr>
              <p:cNvSpPr>
                <a:spLocks noChangeArrowheads="1"/>
              </p:cNvSpPr>
              <p:nvPr/>
            </p:nvSpPr>
            <p:spPr bwMode="auto">
              <a:xfrm>
                <a:off x="4970285"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4" name="Oval 2723">
                <a:extLst>
                  <a:ext uri="{FF2B5EF4-FFF2-40B4-BE49-F238E27FC236}">
                    <a16:creationId xmlns:a16="http://schemas.microsoft.com/office/drawing/2014/main" id="{B6F0C69F-2542-8748-91A7-626A76ABD6A3}"/>
                  </a:ext>
                </a:extLst>
              </p:cNvPr>
              <p:cNvSpPr>
                <a:spLocks noChangeArrowheads="1"/>
              </p:cNvSpPr>
              <p:nvPr/>
            </p:nvSpPr>
            <p:spPr bwMode="auto">
              <a:xfrm>
                <a:off x="4960760"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5" name="Oval 2724">
                <a:extLst>
                  <a:ext uri="{FF2B5EF4-FFF2-40B4-BE49-F238E27FC236}">
                    <a16:creationId xmlns:a16="http://schemas.microsoft.com/office/drawing/2014/main" id="{167AB7E8-0305-734E-A277-F7EA2816F6E4}"/>
                  </a:ext>
                </a:extLst>
              </p:cNvPr>
              <p:cNvSpPr>
                <a:spLocks noChangeArrowheads="1"/>
              </p:cNvSpPr>
              <p:nvPr/>
            </p:nvSpPr>
            <p:spPr bwMode="auto">
              <a:xfrm>
                <a:off x="4967110" y="36568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6" name="Oval 2725">
                <a:extLst>
                  <a:ext uri="{FF2B5EF4-FFF2-40B4-BE49-F238E27FC236}">
                    <a16:creationId xmlns:a16="http://schemas.microsoft.com/office/drawing/2014/main" id="{3F6A08E2-2232-5E4C-94FA-02C014DD0611}"/>
                  </a:ext>
                </a:extLst>
              </p:cNvPr>
              <p:cNvSpPr>
                <a:spLocks noChangeArrowheads="1"/>
              </p:cNvSpPr>
              <p:nvPr/>
            </p:nvSpPr>
            <p:spPr bwMode="auto">
              <a:xfrm>
                <a:off x="4962347" y="36663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7" name="Oval 2726">
                <a:extLst>
                  <a:ext uri="{FF2B5EF4-FFF2-40B4-BE49-F238E27FC236}">
                    <a16:creationId xmlns:a16="http://schemas.microsoft.com/office/drawing/2014/main" id="{C7D987F5-88EC-824D-8586-1DA45B355B94}"/>
                  </a:ext>
                </a:extLst>
              </p:cNvPr>
              <p:cNvSpPr>
                <a:spLocks noChangeArrowheads="1"/>
              </p:cNvSpPr>
              <p:nvPr/>
            </p:nvSpPr>
            <p:spPr bwMode="auto">
              <a:xfrm>
                <a:off x="4951235" y="36663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8" name="Oval 2727">
                <a:extLst>
                  <a:ext uri="{FF2B5EF4-FFF2-40B4-BE49-F238E27FC236}">
                    <a16:creationId xmlns:a16="http://schemas.microsoft.com/office/drawing/2014/main" id="{CEBF14EF-D970-1846-B0D4-F093F621BCD6}"/>
                  </a:ext>
                </a:extLst>
              </p:cNvPr>
              <p:cNvSpPr>
                <a:spLocks noChangeArrowheads="1"/>
              </p:cNvSpPr>
              <p:nvPr/>
            </p:nvSpPr>
            <p:spPr bwMode="auto">
              <a:xfrm>
                <a:off x="4936947" y="36393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29" name="Oval 2728">
                <a:extLst>
                  <a:ext uri="{FF2B5EF4-FFF2-40B4-BE49-F238E27FC236}">
                    <a16:creationId xmlns:a16="http://schemas.microsoft.com/office/drawing/2014/main" id="{BCCAA9FE-BFE2-394C-BEB8-D72FDB1F8B14}"/>
                  </a:ext>
                </a:extLst>
              </p:cNvPr>
              <p:cNvSpPr>
                <a:spLocks noChangeArrowheads="1"/>
              </p:cNvSpPr>
              <p:nvPr/>
            </p:nvSpPr>
            <p:spPr bwMode="auto">
              <a:xfrm>
                <a:off x="4957585"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0" name="Oval 2729">
                <a:extLst>
                  <a:ext uri="{FF2B5EF4-FFF2-40B4-BE49-F238E27FC236}">
                    <a16:creationId xmlns:a16="http://schemas.microsoft.com/office/drawing/2014/main" id="{D74A11AF-B43E-7A4A-98E6-1422B597DE38}"/>
                  </a:ext>
                </a:extLst>
              </p:cNvPr>
              <p:cNvSpPr>
                <a:spLocks noChangeArrowheads="1"/>
              </p:cNvSpPr>
              <p:nvPr/>
            </p:nvSpPr>
            <p:spPr bwMode="auto">
              <a:xfrm>
                <a:off x="4975047" y="36663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1" name="Oval 2730">
                <a:extLst>
                  <a:ext uri="{FF2B5EF4-FFF2-40B4-BE49-F238E27FC236}">
                    <a16:creationId xmlns:a16="http://schemas.microsoft.com/office/drawing/2014/main" id="{DC9649EE-B903-C04D-8CDB-4D2BD2E1F6AA}"/>
                  </a:ext>
                </a:extLst>
              </p:cNvPr>
              <p:cNvSpPr>
                <a:spLocks noChangeArrowheads="1"/>
              </p:cNvSpPr>
              <p:nvPr/>
            </p:nvSpPr>
            <p:spPr bwMode="auto">
              <a:xfrm>
                <a:off x="4979810"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2" name="Oval 2731">
                <a:extLst>
                  <a:ext uri="{FF2B5EF4-FFF2-40B4-BE49-F238E27FC236}">
                    <a16:creationId xmlns:a16="http://schemas.microsoft.com/office/drawing/2014/main" id="{1174872B-779C-1742-A8F3-EB11F1A205F7}"/>
                  </a:ext>
                </a:extLst>
              </p:cNvPr>
              <p:cNvSpPr>
                <a:spLocks noChangeArrowheads="1"/>
              </p:cNvSpPr>
              <p:nvPr/>
            </p:nvSpPr>
            <p:spPr bwMode="auto">
              <a:xfrm>
                <a:off x="4979810"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3" name="Oval 2732">
                <a:extLst>
                  <a:ext uri="{FF2B5EF4-FFF2-40B4-BE49-F238E27FC236}">
                    <a16:creationId xmlns:a16="http://schemas.microsoft.com/office/drawing/2014/main" id="{2319F816-D376-F145-8728-B997D63B8224}"/>
                  </a:ext>
                </a:extLst>
              </p:cNvPr>
              <p:cNvSpPr>
                <a:spLocks noChangeArrowheads="1"/>
              </p:cNvSpPr>
              <p:nvPr/>
            </p:nvSpPr>
            <p:spPr bwMode="auto">
              <a:xfrm>
                <a:off x="4982985" y="36695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4" name="Oval 2733">
                <a:extLst>
                  <a:ext uri="{FF2B5EF4-FFF2-40B4-BE49-F238E27FC236}">
                    <a16:creationId xmlns:a16="http://schemas.microsoft.com/office/drawing/2014/main" id="{309F6D0B-1E82-684C-AE26-B35713CF5403}"/>
                  </a:ext>
                </a:extLst>
              </p:cNvPr>
              <p:cNvSpPr>
                <a:spLocks noChangeArrowheads="1"/>
              </p:cNvSpPr>
              <p:nvPr/>
            </p:nvSpPr>
            <p:spPr bwMode="auto">
              <a:xfrm>
                <a:off x="4990922"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5" name="Oval 2734">
                <a:extLst>
                  <a:ext uri="{FF2B5EF4-FFF2-40B4-BE49-F238E27FC236}">
                    <a16:creationId xmlns:a16="http://schemas.microsoft.com/office/drawing/2014/main" id="{D077A836-0E5A-C041-AE0A-B7AFE699B144}"/>
                  </a:ext>
                </a:extLst>
              </p:cNvPr>
              <p:cNvSpPr>
                <a:spLocks noChangeArrowheads="1"/>
              </p:cNvSpPr>
              <p:nvPr/>
            </p:nvSpPr>
            <p:spPr bwMode="auto">
              <a:xfrm>
                <a:off x="4995685" y="36726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6" name="Oval 2735">
                <a:extLst>
                  <a:ext uri="{FF2B5EF4-FFF2-40B4-BE49-F238E27FC236}">
                    <a16:creationId xmlns:a16="http://schemas.microsoft.com/office/drawing/2014/main" id="{4EC2EFB7-5F9D-6E42-A3FB-31B29FD194BA}"/>
                  </a:ext>
                </a:extLst>
              </p:cNvPr>
              <p:cNvSpPr>
                <a:spLocks noChangeArrowheads="1"/>
              </p:cNvSpPr>
              <p:nvPr/>
            </p:nvSpPr>
            <p:spPr bwMode="auto">
              <a:xfrm>
                <a:off x="5002035"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7" name="Oval 2736">
                <a:extLst>
                  <a:ext uri="{FF2B5EF4-FFF2-40B4-BE49-F238E27FC236}">
                    <a16:creationId xmlns:a16="http://schemas.microsoft.com/office/drawing/2014/main" id="{C1CFF331-3A6D-6242-9052-BDD6B1A68EC7}"/>
                  </a:ext>
                </a:extLst>
              </p:cNvPr>
              <p:cNvSpPr>
                <a:spLocks noChangeArrowheads="1"/>
              </p:cNvSpPr>
              <p:nvPr/>
            </p:nvSpPr>
            <p:spPr bwMode="auto">
              <a:xfrm>
                <a:off x="5000447"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8" name="Oval 2737">
                <a:extLst>
                  <a:ext uri="{FF2B5EF4-FFF2-40B4-BE49-F238E27FC236}">
                    <a16:creationId xmlns:a16="http://schemas.microsoft.com/office/drawing/2014/main" id="{6AD80CA3-4542-344F-B365-50F9A3F6A2B6}"/>
                  </a:ext>
                </a:extLst>
              </p:cNvPr>
              <p:cNvSpPr>
                <a:spLocks noChangeArrowheads="1"/>
              </p:cNvSpPr>
              <p:nvPr/>
            </p:nvSpPr>
            <p:spPr bwMode="auto">
              <a:xfrm>
                <a:off x="4998860" y="36663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39" name="Oval 2738">
                <a:extLst>
                  <a:ext uri="{FF2B5EF4-FFF2-40B4-BE49-F238E27FC236}">
                    <a16:creationId xmlns:a16="http://schemas.microsoft.com/office/drawing/2014/main" id="{E92B1A9A-481F-C94F-BC89-E8F3E179B64B}"/>
                  </a:ext>
                </a:extLst>
              </p:cNvPr>
              <p:cNvSpPr>
                <a:spLocks noChangeArrowheads="1"/>
              </p:cNvSpPr>
              <p:nvPr/>
            </p:nvSpPr>
            <p:spPr bwMode="auto">
              <a:xfrm>
                <a:off x="5000447" y="36631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0" name="Oval 2739">
                <a:extLst>
                  <a:ext uri="{FF2B5EF4-FFF2-40B4-BE49-F238E27FC236}">
                    <a16:creationId xmlns:a16="http://schemas.microsoft.com/office/drawing/2014/main" id="{B2BF6A42-A5E6-804C-A854-B827731E367A}"/>
                  </a:ext>
                </a:extLst>
              </p:cNvPr>
              <p:cNvSpPr>
                <a:spLocks noChangeArrowheads="1"/>
              </p:cNvSpPr>
              <p:nvPr/>
            </p:nvSpPr>
            <p:spPr bwMode="auto">
              <a:xfrm>
                <a:off x="5002035"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1" name="Oval 2740">
                <a:extLst>
                  <a:ext uri="{FF2B5EF4-FFF2-40B4-BE49-F238E27FC236}">
                    <a16:creationId xmlns:a16="http://schemas.microsoft.com/office/drawing/2014/main" id="{4357AF8F-D46E-5E45-987B-4712BCBEC7FB}"/>
                  </a:ext>
                </a:extLst>
              </p:cNvPr>
              <p:cNvSpPr>
                <a:spLocks noChangeArrowheads="1"/>
              </p:cNvSpPr>
              <p:nvPr/>
            </p:nvSpPr>
            <p:spPr bwMode="auto">
              <a:xfrm>
                <a:off x="5002035" y="36568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2" name="Oval 2741">
                <a:extLst>
                  <a:ext uri="{FF2B5EF4-FFF2-40B4-BE49-F238E27FC236}">
                    <a16:creationId xmlns:a16="http://schemas.microsoft.com/office/drawing/2014/main" id="{475A4121-B4F8-4C48-8827-373DE92EA73D}"/>
                  </a:ext>
                </a:extLst>
              </p:cNvPr>
              <p:cNvSpPr>
                <a:spLocks noChangeArrowheads="1"/>
              </p:cNvSpPr>
              <p:nvPr/>
            </p:nvSpPr>
            <p:spPr bwMode="auto">
              <a:xfrm>
                <a:off x="4997272" y="3658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3" name="Oval 2742">
                <a:extLst>
                  <a:ext uri="{FF2B5EF4-FFF2-40B4-BE49-F238E27FC236}">
                    <a16:creationId xmlns:a16="http://schemas.microsoft.com/office/drawing/2014/main" id="{1F008C1A-8868-6D48-ABFA-C7AE8D417281}"/>
                  </a:ext>
                </a:extLst>
              </p:cNvPr>
              <p:cNvSpPr>
                <a:spLocks noChangeArrowheads="1"/>
              </p:cNvSpPr>
              <p:nvPr/>
            </p:nvSpPr>
            <p:spPr bwMode="auto">
              <a:xfrm>
                <a:off x="4992510" y="36647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4" name="Oval 2743">
                <a:extLst>
                  <a:ext uri="{FF2B5EF4-FFF2-40B4-BE49-F238E27FC236}">
                    <a16:creationId xmlns:a16="http://schemas.microsoft.com/office/drawing/2014/main" id="{96487C07-B23B-4941-B68C-ACF9C55DE6A3}"/>
                  </a:ext>
                </a:extLst>
              </p:cNvPr>
              <p:cNvSpPr>
                <a:spLocks noChangeArrowheads="1"/>
              </p:cNvSpPr>
              <p:nvPr/>
            </p:nvSpPr>
            <p:spPr bwMode="auto">
              <a:xfrm>
                <a:off x="4992510" y="36599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5" name="Oval 2744">
                <a:extLst>
                  <a:ext uri="{FF2B5EF4-FFF2-40B4-BE49-F238E27FC236}">
                    <a16:creationId xmlns:a16="http://schemas.microsoft.com/office/drawing/2014/main" id="{3F2A682F-58B9-9B45-B922-66C3E6DCB768}"/>
                  </a:ext>
                </a:extLst>
              </p:cNvPr>
              <p:cNvSpPr>
                <a:spLocks noChangeArrowheads="1"/>
              </p:cNvSpPr>
              <p:nvPr/>
            </p:nvSpPr>
            <p:spPr bwMode="auto">
              <a:xfrm>
                <a:off x="4989335" y="3658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6" name="Oval 2745">
                <a:extLst>
                  <a:ext uri="{FF2B5EF4-FFF2-40B4-BE49-F238E27FC236}">
                    <a16:creationId xmlns:a16="http://schemas.microsoft.com/office/drawing/2014/main" id="{5F851DA1-10F2-5D42-9CAC-4DE1743FF391}"/>
                  </a:ext>
                </a:extLst>
              </p:cNvPr>
              <p:cNvSpPr>
                <a:spLocks noChangeArrowheads="1"/>
              </p:cNvSpPr>
              <p:nvPr/>
            </p:nvSpPr>
            <p:spPr bwMode="auto">
              <a:xfrm>
                <a:off x="4986160" y="36568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7" name="Oval 2746">
                <a:extLst>
                  <a:ext uri="{FF2B5EF4-FFF2-40B4-BE49-F238E27FC236}">
                    <a16:creationId xmlns:a16="http://schemas.microsoft.com/office/drawing/2014/main" id="{777BAD38-1F16-8443-BB31-F20BA1075262}"/>
                  </a:ext>
                </a:extLst>
              </p:cNvPr>
              <p:cNvSpPr>
                <a:spLocks noChangeArrowheads="1"/>
              </p:cNvSpPr>
              <p:nvPr/>
            </p:nvSpPr>
            <p:spPr bwMode="auto">
              <a:xfrm>
                <a:off x="4986160" y="36631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8" name="Oval 2747">
                <a:extLst>
                  <a:ext uri="{FF2B5EF4-FFF2-40B4-BE49-F238E27FC236}">
                    <a16:creationId xmlns:a16="http://schemas.microsoft.com/office/drawing/2014/main" id="{3367A1C4-D25B-B44D-AC52-50BACEFCD057}"/>
                  </a:ext>
                </a:extLst>
              </p:cNvPr>
              <p:cNvSpPr>
                <a:spLocks noChangeArrowheads="1"/>
              </p:cNvSpPr>
              <p:nvPr/>
            </p:nvSpPr>
            <p:spPr bwMode="auto">
              <a:xfrm>
                <a:off x="4989335"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49" name="Oval 2748">
                <a:extLst>
                  <a:ext uri="{FF2B5EF4-FFF2-40B4-BE49-F238E27FC236}">
                    <a16:creationId xmlns:a16="http://schemas.microsoft.com/office/drawing/2014/main" id="{A0730AF4-1AC5-5B42-8840-D8A7845CC717}"/>
                  </a:ext>
                </a:extLst>
              </p:cNvPr>
              <p:cNvSpPr>
                <a:spLocks noChangeArrowheads="1"/>
              </p:cNvSpPr>
              <p:nvPr/>
            </p:nvSpPr>
            <p:spPr bwMode="auto">
              <a:xfrm>
                <a:off x="5008385" y="36568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0" name="Oval 2749">
                <a:extLst>
                  <a:ext uri="{FF2B5EF4-FFF2-40B4-BE49-F238E27FC236}">
                    <a16:creationId xmlns:a16="http://schemas.microsoft.com/office/drawing/2014/main" id="{B3E023E9-AB5C-7A46-83A5-10D7081AF4A8}"/>
                  </a:ext>
                </a:extLst>
              </p:cNvPr>
              <p:cNvSpPr>
                <a:spLocks noChangeArrowheads="1"/>
              </p:cNvSpPr>
              <p:nvPr/>
            </p:nvSpPr>
            <p:spPr bwMode="auto">
              <a:xfrm>
                <a:off x="5005210" y="36504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1" name="Oval 2750">
                <a:extLst>
                  <a:ext uri="{FF2B5EF4-FFF2-40B4-BE49-F238E27FC236}">
                    <a16:creationId xmlns:a16="http://schemas.microsoft.com/office/drawing/2014/main" id="{D83CDBB8-189D-8545-B2E2-837E7B022748}"/>
                  </a:ext>
                </a:extLst>
              </p:cNvPr>
              <p:cNvSpPr>
                <a:spLocks noChangeArrowheads="1"/>
              </p:cNvSpPr>
              <p:nvPr/>
            </p:nvSpPr>
            <p:spPr bwMode="auto">
              <a:xfrm>
                <a:off x="5005210"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2" name="Oval 2751">
                <a:extLst>
                  <a:ext uri="{FF2B5EF4-FFF2-40B4-BE49-F238E27FC236}">
                    <a16:creationId xmlns:a16="http://schemas.microsoft.com/office/drawing/2014/main" id="{DB7F7FA2-2F00-6D44-B0FC-561B5A037A79}"/>
                  </a:ext>
                </a:extLst>
              </p:cNvPr>
              <p:cNvSpPr>
                <a:spLocks noChangeArrowheads="1"/>
              </p:cNvSpPr>
              <p:nvPr/>
            </p:nvSpPr>
            <p:spPr bwMode="auto">
              <a:xfrm>
                <a:off x="5014735"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3" name="Oval 2752">
                <a:extLst>
                  <a:ext uri="{FF2B5EF4-FFF2-40B4-BE49-F238E27FC236}">
                    <a16:creationId xmlns:a16="http://schemas.microsoft.com/office/drawing/2014/main" id="{A171152D-D063-B14A-82ED-9C839C91CAF3}"/>
                  </a:ext>
                </a:extLst>
              </p:cNvPr>
              <p:cNvSpPr>
                <a:spLocks noChangeArrowheads="1"/>
              </p:cNvSpPr>
              <p:nvPr/>
            </p:nvSpPr>
            <p:spPr bwMode="auto">
              <a:xfrm>
                <a:off x="5021085" y="36472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4" name="Oval 2753">
                <a:extLst>
                  <a:ext uri="{FF2B5EF4-FFF2-40B4-BE49-F238E27FC236}">
                    <a16:creationId xmlns:a16="http://schemas.microsoft.com/office/drawing/2014/main" id="{D38787B5-57E4-914B-9EA7-136AA4495E82}"/>
                  </a:ext>
                </a:extLst>
              </p:cNvPr>
              <p:cNvSpPr>
                <a:spLocks noChangeArrowheads="1"/>
              </p:cNvSpPr>
              <p:nvPr/>
            </p:nvSpPr>
            <p:spPr bwMode="auto">
              <a:xfrm>
                <a:off x="5024260" y="36552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5" name="Oval 2754">
                <a:extLst>
                  <a:ext uri="{FF2B5EF4-FFF2-40B4-BE49-F238E27FC236}">
                    <a16:creationId xmlns:a16="http://schemas.microsoft.com/office/drawing/2014/main" id="{2A43EBA9-18BB-1D4A-BDCB-DD916D6C6289}"/>
                  </a:ext>
                </a:extLst>
              </p:cNvPr>
              <p:cNvSpPr>
                <a:spLocks noChangeArrowheads="1"/>
              </p:cNvSpPr>
              <p:nvPr/>
            </p:nvSpPr>
            <p:spPr bwMode="auto">
              <a:xfrm>
                <a:off x="5019497" y="3658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6" name="Oval 2755">
                <a:extLst>
                  <a:ext uri="{FF2B5EF4-FFF2-40B4-BE49-F238E27FC236}">
                    <a16:creationId xmlns:a16="http://schemas.microsoft.com/office/drawing/2014/main" id="{3E360B6A-F790-DE42-A35A-77907AB7F610}"/>
                  </a:ext>
                </a:extLst>
              </p:cNvPr>
              <p:cNvSpPr>
                <a:spLocks noChangeArrowheads="1"/>
              </p:cNvSpPr>
              <p:nvPr/>
            </p:nvSpPr>
            <p:spPr bwMode="auto">
              <a:xfrm>
                <a:off x="5017910" y="36615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7" name="Oval 2756">
                <a:extLst>
                  <a:ext uri="{FF2B5EF4-FFF2-40B4-BE49-F238E27FC236}">
                    <a16:creationId xmlns:a16="http://schemas.microsoft.com/office/drawing/2014/main" id="{0ED63F25-C2B8-8441-B372-D9FEC608EE45}"/>
                  </a:ext>
                </a:extLst>
              </p:cNvPr>
              <p:cNvSpPr>
                <a:spLocks noChangeArrowheads="1"/>
              </p:cNvSpPr>
              <p:nvPr/>
            </p:nvSpPr>
            <p:spPr bwMode="auto">
              <a:xfrm>
                <a:off x="5014735"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8" name="Oval 2757">
                <a:extLst>
                  <a:ext uri="{FF2B5EF4-FFF2-40B4-BE49-F238E27FC236}">
                    <a16:creationId xmlns:a16="http://schemas.microsoft.com/office/drawing/2014/main" id="{3DC51E83-395B-9A44-A907-5E3FD1FB1BA5}"/>
                  </a:ext>
                </a:extLst>
              </p:cNvPr>
              <p:cNvSpPr>
                <a:spLocks noChangeArrowheads="1"/>
              </p:cNvSpPr>
              <p:nvPr/>
            </p:nvSpPr>
            <p:spPr bwMode="auto">
              <a:xfrm>
                <a:off x="5008385" y="36631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59" name="Oval 2758">
                <a:extLst>
                  <a:ext uri="{FF2B5EF4-FFF2-40B4-BE49-F238E27FC236}">
                    <a16:creationId xmlns:a16="http://schemas.microsoft.com/office/drawing/2014/main" id="{3F4C2337-48C6-F044-A08E-6CA46F1F6E21}"/>
                  </a:ext>
                </a:extLst>
              </p:cNvPr>
              <p:cNvSpPr>
                <a:spLocks noChangeArrowheads="1"/>
              </p:cNvSpPr>
              <p:nvPr/>
            </p:nvSpPr>
            <p:spPr bwMode="auto">
              <a:xfrm>
                <a:off x="5006797" y="36647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0" name="Oval 2759">
                <a:extLst>
                  <a:ext uri="{FF2B5EF4-FFF2-40B4-BE49-F238E27FC236}">
                    <a16:creationId xmlns:a16="http://schemas.microsoft.com/office/drawing/2014/main" id="{6F649B62-A292-EA44-80A5-8687996BD1D4}"/>
                  </a:ext>
                </a:extLst>
              </p:cNvPr>
              <p:cNvSpPr>
                <a:spLocks noChangeArrowheads="1"/>
              </p:cNvSpPr>
              <p:nvPr/>
            </p:nvSpPr>
            <p:spPr bwMode="auto">
              <a:xfrm>
                <a:off x="5005210" y="36663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1" name="Oval 2760">
                <a:extLst>
                  <a:ext uri="{FF2B5EF4-FFF2-40B4-BE49-F238E27FC236}">
                    <a16:creationId xmlns:a16="http://schemas.microsoft.com/office/drawing/2014/main" id="{D87FD9F5-FE0C-3A46-A420-4E96BE78A679}"/>
                  </a:ext>
                </a:extLst>
              </p:cNvPr>
              <p:cNvSpPr>
                <a:spLocks noChangeArrowheads="1"/>
              </p:cNvSpPr>
              <p:nvPr/>
            </p:nvSpPr>
            <p:spPr bwMode="auto">
              <a:xfrm>
                <a:off x="5003622" y="366791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2" name="Oval 2761">
                <a:extLst>
                  <a:ext uri="{FF2B5EF4-FFF2-40B4-BE49-F238E27FC236}">
                    <a16:creationId xmlns:a16="http://schemas.microsoft.com/office/drawing/2014/main" id="{2E017FA7-9A63-2D4F-85D4-5ACDA193B7E0}"/>
                  </a:ext>
                </a:extLst>
              </p:cNvPr>
              <p:cNvSpPr>
                <a:spLocks noChangeArrowheads="1"/>
              </p:cNvSpPr>
              <p:nvPr/>
            </p:nvSpPr>
            <p:spPr bwMode="auto">
              <a:xfrm>
                <a:off x="4998860"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3" name="Oval 2762">
                <a:extLst>
                  <a:ext uri="{FF2B5EF4-FFF2-40B4-BE49-F238E27FC236}">
                    <a16:creationId xmlns:a16="http://schemas.microsoft.com/office/drawing/2014/main" id="{A6E60DCF-4431-9B48-8F0B-93589F7AB787}"/>
                  </a:ext>
                </a:extLst>
              </p:cNvPr>
              <p:cNvSpPr>
                <a:spLocks noChangeArrowheads="1"/>
              </p:cNvSpPr>
              <p:nvPr/>
            </p:nvSpPr>
            <p:spPr bwMode="auto">
              <a:xfrm>
                <a:off x="5002035" y="36774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4" name="Oval 2763">
                <a:extLst>
                  <a:ext uri="{FF2B5EF4-FFF2-40B4-BE49-F238E27FC236}">
                    <a16:creationId xmlns:a16="http://schemas.microsoft.com/office/drawing/2014/main" id="{FFF4E4B6-A48B-C347-80AE-BEB2589F2709}"/>
                  </a:ext>
                </a:extLst>
              </p:cNvPr>
              <p:cNvSpPr>
                <a:spLocks noChangeArrowheads="1"/>
              </p:cNvSpPr>
              <p:nvPr/>
            </p:nvSpPr>
            <p:spPr bwMode="auto">
              <a:xfrm>
                <a:off x="5000447" y="36774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5" name="Oval 2764">
                <a:extLst>
                  <a:ext uri="{FF2B5EF4-FFF2-40B4-BE49-F238E27FC236}">
                    <a16:creationId xmlns:a16="http://schemas.microsoft.com/office/drawing/2014/main" id="{59D595EB-BE6F-454C-85AF-AB9297D3E6D1}"/>
                  </a:ext>
                </a:extLst>
              </p:cNvPr>
              <p:cNvSpPr>
                <a:spLocks noChangeArrowheads="1"/>
              </p:cNvSpPr>
              <p:nvPr/>
            </p:nvSpPr>
            <p:spPr bwMode="auto">
              <a:xfrm>
                <a:off x="5000447"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6" name="Oval 2765">
                <a:extLst>
                  <a:ext uri="{FF2B5EF4-FFF2-40B4-BE49-F238E27FC236}">
                    <a16:creationId xmlns:a16="http://schemas.microsoft.com/office/drawing/2014/main" id="{5AE1FA1A-AE92-924C-AC3C-13EFB15F65FE}"/>
                  </a:ext>
                </a:extLst>
              </p:cNvPr>
              <p:cNvSpPr>
                <a:spLocks noChangeArrowheads="1"/>
              </p:cNvSpPr>
              <p:nvPr/>
            </p:nvSpPr>
            <p:spPr bwMode="auto">
              <a:xfrm>
                <a:off x="5002035" y="36869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7" name="Oval 2766">
                <a:extLst>
                  <a:ext uri="{FF2B5EF4-FFF2-40B4-BE49-F238E27FC236}">
                    <a16:creationId xmlns:a16="http://schemas.microsoft.com/office/drawing/2014/main" id="{C2EEC813-2168-4D4C-AFC5-4D8AEB65082C}"/>
                  </a:ext>
                </a:extLst>
              </p:cNvPr>
              <p:cNvSpPr>
                <a:spLocks noChangeArrowheads="1"/>
              </p:cNvSpPr>
              <p:nvPr/>
            </p:nvSpPr>
            <p:spPr bwMode="auto">
              <a:xfrm>
                <a:off x="5003622" y="369014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8" name="Oval 2767">
                <a:extLst>
                  <a:ext uri="{FF2B5EF4-FFF2-40B4-BE49-F238E27FC236}">
                    <a16:creationId xmlns:a16="http://schemas.microsoft.com/office/drawing/2014/main" id="{19AC3789-BDC1-1242-A19B-FFC0711DE731}"/>
                  </a:ext>
                </a:extLst>
              </p:cNvPr>
              <p:cNvSpPr>
                <a:spLocks noChangeArrowheads="1"/>
              </p:cNvSpPr>
              <p:nvPr/>
            </p:nvSpPr>
            <p:spPr bwMode="auto">
              <a:xfrm>
                <a:off x="5003622" y="36822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69" name="Oval 2768">
                <a:extLst>
                  <a:ext uri="{FF2B5EF4-FFF2-40B4-BE49-F238E27FC236}">
                    <a16:creationId xmlns:a16="http://schemas.microsoft.com/office/drawing/2014/main" id="{41DCE104-77CE-BA4B-B229-3237D8E6E06C}"/>
                  </a:ext>
                </a:extLst>
              </p:cNvPr>
              <p:cNvSpPr>
                <a:spLocks noChangeArrowheads="1"/>
              </p:cNvSpPr>
              <p:nvPr/>
            </p:nvSpPr>
            <p:spPr bwMode="auto">
              <a:xfrm>
                <a:off x="5005210"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0" name="Oval 2769">
                <a:extLst>
                  <a:ext uri="{FF2B5EF4-FFF2-40B4-BE49-F238E27FC236}">
                    <a16:creationId xmlns:a16="http://schemas.microsoft.com/office/drawing/2014/main" id="{DBF65D2E-B183-544A-A018-69CA641A3F47}"/>
                  </a:ext>
                </a:extLst>
              </p:cNvPr>
              <p:cNvSpPr>
                <a:spLocks noChangeArrowheads="1"/>
              </p:cNvSpPr>
              <p:nvPr/>
            </p:nvSpPr>
            <p:spPr bwMode="auto">
              <a:xfrm>
                <a:off x="5009972"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1" name="Oval 2770">
                <a:extLst>
                  <a:ext uri="{FF2B5EF4-FFF2-40B4-BE49-F238E27FC236}">
                    <a16:creationId xmlns:a16="http://schemas.microsoft.com/office/drawing/2014/main" id="{EABA2E22-1240-884C-BDE1-C172D8F954C8}"/>
                  </a:ext>
                </a:extLst>
              </p:cNvPr>
              <p:cNvSpPr>
                <a:spLocks noChangeArrowheads="1"/>
              </p:cNvSpPr>
              <p:nvPr/>
            </p:nvSpPr>
            <p:spPr bwMode="auto">
              <a:xfrm>
                <a:off x="5011560"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2" name="Oval 2771">
                <a:extLst>
                  <a:ext uri="{FF2B5EF4-FFF2-40B4-BE49-F238E27FC236}">
                    <a16:creationId xmlns:a16="http://schemas.microsoft.com/office/drawing/2014/main" id="{DC332049-73DF-0348-AA09-940F1F2BD5BE}"/>
                  </a:ext>
                </a:extLst>
              </p:cNvPr>
              <p:cNvSpPr>
                <a:spLocks noChangeArrowheads="1"/>
              </p:cNvSpPr>
              <p:nvPr/>
            </p:nvSpPr>
            <p:spPr bwMode="auto">
              <a:xfrm>
                <a:off x="5016322" y="36742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3" name="Oval 2772">
                <a:extLst>
                  <a:ext uri="{FF2B5EF4-FFF2-40B4-BE49-F238E27FC236}">
                    <a16:creationId xmlns:a16="http://schemas.microsoft.com/office/drawing/2014/main" id="{BD87E834-8A79-1E47-994E-DF84B50DF41C}"/>
                  </a:ext>
                </a:extLst>
              </p:cNvPr>
              <p:cNvSpPr>
                <a:spLocks noChangeArrowheads="1"/>
              </p:cNvSpPr>
              <p:nvPr/>
            </p:nvSpPr>
            <p:spPr bwMode="auto">
              <a:xfrm>
                <a:off x="5019497" y="3671093"/>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4" name="Oval 2773">
                <a:extLst>
                  <a:ext uri="{FF2B5EF4-FFF2-40B4-BE49-F238E27FC236}">
                    <a16:creationId xmlns:a16="http://schemas.microsoft.com/office/drawing/2014/main" id="{01609441-CFF2-CF47-9239-F01A91ABFEF3}"/>
                  </a:ext>
                </a:extLst>
              </p:cNvPr>
              <p:cNvSpPr>
                <a:spLocks noChangeArrowheads="1"/>
              </p:cNvSpPr>
              <p:nvPr/>
            </p:nvSpPr>
            <p:spPr bwMode="auto">
              <a:xfrm>
                <a:off x="5019497" y="36679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5" name="Oval 2774">
                <a:extLst>
                  <a:ext uri="{FF2B5EF4-FFF2-40B4-BE49-F238E27FC236}">
                    <a16:creationId xmlns:a16="http://schemas.microsoft.com/office/drawing/2014/main" id="{CC1D0FE4-2D66-BE43-9E56-EA1FFF657003}"/>
                  </a:ext>
                </a:extLst>
              </p:cNvPr>
              <p:cNvSpPr>
                <a:spLocks noChangeArrowheads="1"/>
              </p:cNvSpPr>
              <p:nvPr/>
            </p:nvSpPr>
            <p:spPr bwMode="auto">
              <a:xfrm>
                <a:off x="5022672" y="36695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6" name="Oval 2775">
                <a:extLst>
                  <a:ext uri="{FF2B5EF4-FFF2-40B4-BE49-F238E27FC236}">
                    <a16:creationId xmlns:a16="http://schemas.microsoft.com/office/drawing/2014/main" id="{736813DF-F508-9D49-B655-1461093C8774}"/>
                  </a:ext>
                </a:extLst>
              </p:cNvPr>
              <p:cNvSpPr>
                <a:spLocks noChangeArrowheads="1"/>
              </p:cNvSpPr>
              <p:nvPr/>
            </p:nvSpPr>
            <p:spPr bwMode="auto">
              <a:xfrm>
                <a:off x="5025847"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7" name="Oval 2776">
                <a:extLst>
                  <a:ext uri="{FF2B5EF4-FFF2-40B4-BE49-F238E27FC236}">
                    <a16:creationId xmlns:a16="http://schemas.microsoft.com/office/drawing/2014/main" id="{42579AFC-79B8-554A-9AE9-96EF51F5746A}"/>
                  </a:ext>
                </a:extLst>
              </p:cNvPr>
              <p:cNvSpPr>
                <a:spLocks noChangeArrowheads="1"/>
              </p:cNvSpPr>
              <p:nvPr/>
            </p:nvSpPr>
            <p:spPr bwMode="auto">
              <a:xfrm>
                <a:off x="5027435"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8" name="Oval 2777">
                <a:extLst>
                  <a:ext uri="{FF2B5EF4-FFF2-40B4-BE49-F238E27FC236}">
                    <a16:creationId xmlns:a16="http://schemas.microsoft.com/office/drawing/2014/main" id="{CD4E7597-52CD-5140-85CB-3945E588339F}"/>
                  </a:ext>
                </a:extLst>
              </p:cNvPr>
              <p:cNvSpPr>
                <a:spLocks noChangeArrowheads="1"/>
              </p:cNvSpPr>
              <p:nvPr/>
            </p:nvSpPr>
            <p:spPr bwMode="auto">
              <a:xfrm>
                <a:off x="5024260" y="36742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79" name="Oval 2778">
                <a:extLst>
                  <a:ext uri="{FF2B5EF4-FFF2-40B4-BE49-F238E27FC236}">
                    <a16:creationId xmlns:a16="http://schemas.microsoft.com/office/drawing/2014/main" id="{9DFCCDCA-7B68-3743-9D61-436657AE1347}"/>
                  </a:ext>
                </a:extLst>
              </p:cNvPr>
              <p:cNvSpPr>
                <a:spLocks noChangeArrowheads="1"/>
              </p:cNvSpPr>
              <p:nvPr/>
            </p:nvSpPr>
            <p:spPr bwMode="auto">
              <a:xfrm>
                <a:off x="5021085" y="36726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0" name="Oval 2779">
                <a:extLst>
                  <a:ext uri="{FF2B5EF4-FFF2-40B4-BE49-F238E27FC236}">
                    <a16:creationId xmlns:a16="http://schemas.microsoft.com/office/drawing/2014/main" id="{5DE9B7F8-CCA4-834D-8C3A-A5E0E5D63D98}"/>
                  </a:ext>
                </a:extLst>
              </p:cNvPr>
              <p:cNvSpPr>
                <a:spLocks noChangeArrowheads="1"/>
              </p:cNvSpPr>
              <p:nvPr/>
            </p:nvSpPr>
            <p:spPr bwMode="auto">
              <a:xfrm>
                <a:off x="5016322"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1" name="Oval 2780">
                <a:extLst>
                  <a:ext uri="{FF2B5EF4-FFF2-40B4-BE49-F238E27FC236}">
                    <a16:creationId xmlns:a16="http://schemas.microsoft.com/office/drawing/2014/main" id="{B53CCCFB-487D-8D4C-8933-B4C11518714A}"/>
                  </a:ext>
                </a:extLst>
              </p:cNvPr>
              <p:cNvSpPr>
                <a:spLocks noChangeArrowheads="1"/>
              </p:cNvSpPr>
              <p:nvPr/>
            </p:nvSpPr>
            <p:spPr bwMode="auto">
              <a:xfrm>
                <a:off x="5017910"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2" name="Oval 2781">
                <a:extLst>
                  <a:ext uri="{FF2B5EF4-FFF2-40B4-BE49-F238E27FC236}">
                    <a16:creationId xmlns:a16="http://schemas.microsoft.com/office/drawing/2014/main" id="{4DFDEEF5-05A1-6E48-9F9C-0A7315A5308B}"/>
                  </a:ext>
                </a:extLst>
              </p:cNvPr>
              <p:cNvSpPr>
                <a:spLocks noChangeArrowheads="1"/>
              </p:cNvSpPr>
              <p:nvPr/>
            </p:nvSpPr>
            <p:spPr bwMode="auto">
              <a:xfrm>
                <a:off x="5019497" y="36853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3" name="Oval 2782">
                <a:extLst>
                  <a:ext uri="{FF2B5EF4-FFF2-40B4-BE49-F238E27FC236}">
                    <a16:creationId xmlns:a16="http://schemas.microsoft.com/office/drawing/2014/main" id="{DC45F946-8991-CB48-8D54-A0831EEBEBE8}"/>
                  </a:ext>
                </a:extLst>
              </p:cNvPr>
              <p:cNvSpPr>
                <a:spLocks noChangeArrowheads="1"/>
              </p:cNvSpPr>
              <p:nvPr/>
            </p:nvSpPr>
            <p:spPr bwMode="auto">
              <a:xfrm>
                <a:off x="5022672" y="36853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4" name="Oval 2783">
                <a:extLst>
                  <a:ext uri="{FF2B5EF4-FFF2-40B4-BE49-F238E27FC236}">
                    <a16:creationId xmlns:a16="http://schemas.microsoft.com/office/drawing/2014/main" id="{48EFDEED-3646-094E-8BA3-E4A1FED4C448}"/>
                  </a:ext>
                </a:extLst>
              </p:cNvPr>
              <p:cNvSpPr>
                <a:spLocks noChangeArrowheads="1"/>
              </p:cNvSpPr>
              <p:nvPr/>
            </p:nvSpPr>
            <p:spPr bwMode="auto">
              <a:xfrm>
                <a:off x="5025847" y="36853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5" name="Oval 2784">
                <a:extLst>
                  <a:ext uri="{FF2B5EF4-FFF2-40B4-BE49-F238E27FC236}">
                    <a16:creationId xmlns:a16="http://schemas.microsoft.com/office/drawing/2014/main" id="{2790082C-47A2-4B46-9433-DECC689D762F}"/>
                  </a:ext>
                </a:extLst>
              </p:cNvPr>
              <p:cNvSpPr>
                <a:spLocks noChangeArrowheads="1"/>
              </p:cNvSpPr>
              <p:nvPr/>
            </p:nvSpPr>
            <p:spPr bwMode="auto">
              <a:xfrm>
                <a:off x="5029022" y="3682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6" name="Oval 2785">
                <a:extLst>
                  <a:ext uri="{FF2B5EF4-FFF2-40B4-BE49-F238E27FC236}">
                    <a16:creationId xmlns:a16="http://schemas.microsoft.com/office/drawing/2014/main" id="{8D7C9D19-4E1B-7A40-90CF-E2E8A2E60738}"/>
                  </a:ext>
                </a:extLst>
              </p:cNvPr>
              <p:cNvSpPr>
                <a:spLocks noChangeArrowheads="1"/>
              </p:cNvSpPr>
              <p:nvPr/>
            </p:nvSpPr>
            <p:spPr bwMode="auto">
              <a:xfrm>
                <a:off x="5013147" y="3680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7" name="Oval 2786">
                <a:extLst>
                  <a:ext uri="{FF2B5EF4-FFF2-40B4-BE49-F238E27FC236}">
                    <a16:creationId xmlns:a16="http://schemas.microsoft.com/office/drawing/2014/main" id="{01D2063E-71EF-2E44-92D1-60F20AB3BB19}"/>
                  </a:ext>
                </a:extLst>
              </p:cNvPr>
              <p:cNvSpPr>
                <a:spLocks noChangeArrowheads="1"/>
              </p:cNvSpPr>
              <p:nvPr/>
            </p:nvSpPr>
            <p:spPr bwMode="auto">
              <a:xfrm>
                <a:off x="5014735"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8" name="Oval 2787">
                <a:extLst>
                  <a:ext uri="{FF2B5EF4-FFF2-40B4-BE49-F238E27FC236}">
                    <a16:creationId xmlns:a16="http://schemas.microsoft.com/office/drawing/2014/main" id="{7E24182B-AB49-6047-9265-1C738A514D80}"/>
                  </a:ext>
                </a:extLst>
              </p:cNvPr>
              <p:cNvSpPr>
                <a:spLocks noChangeArrowheads="1"/>
              </p:cNvSpPr>
              <p:nvPr/>
            </p:nvSpPr>
            <p:spPr bwMode="auto">
              <a:xfrm>
                <a:off x="5009972" y="3682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89" name="Oval 2788">
                <a:extLst>
                  <a:ext uri="{FF2B5EF4-FFF2-40B4-BE49-F238E27FC236}">
                    <a16:creationId xmlns:a16="http://schemas.microsoft.com/office/drawing/2014/main" id="{184552F5-011D-564F-9B64-D1417416A2BC}"/>
                  </a:ext>
                </a:extLst>
              </p:cNvPr>
              <p:cNvSpPr>
                <a:spLocks noChangeArrowheads="1"/>
              </p:cNvSpPr>
              <p:nvPr/>
            </p:nvSpPr>
            <p:spPr bwMode="auto">
              <a:xfrm>
                <a:off x="5005210" y="36853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0" name="Oval 2789">
                <a:extLst>
                  <a:ext uri="{FF2B5EF4-FFF2-40B4-BE49-F238E27FC236}">
                    <a16:creationId xmlns:a16="http://schemas.microsoft.com/office/drawing/2014/main" id="{E2E56F54-593E-C641-834C-408FB8B9DF65}"/>
                  </a:ext>
                </a:extLst>
              </p:cNvPr>
              <p:cNvSpPr>
                <a:spLocks noChangeArrowheads="1"/>
              </p:cNvSpPr>
              <p:nvPr/>
            </p:nvSpPr>
            <p:spPr bwMode="auto">
              <a:xfrm>
                <a:off x="5006797"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1" name="Oval 2790">
                <a:extLst>
                  <a:ext uri="{FF2B5EF4-FFF2-40B4-BE49-F238E27FC236}">
                    <a16:creationId xmlns:a16="http://schemas.microsoft.com/office/drawing/2014/main" id="{E97A3D8F-E618-F44C-B3CD-5A01E00E0AC9}"/>
                  </a:ext>
                </a:extLst>
              </p:cNvPr>
              <p:cNvSpPr>
                <a:spLocks noChangeArrowheads="1"/>
              </p:cNvSpPr>
              <p:nvPr/>
            </p:nvSpPr>
            <p:spPr bwMode="auto">
              <a:xfrm>
                <a:off x="5005210" y="36949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2" name="Oval 2791">
                <a:extLst>
                  <a:ext uri="{FF2B5EF4-FFF2-40B4-BE49-F238E27FC236}">
                    <a16:creationId xmlns:a16="http://schemas.microsoft.com/office/drawing/2014/main" id="{02BA8AB4-B5F5-9F48-8AEF-DF1CB7B12737}"/>
                  </a:ext>
                </a:extLst>
              </p:cNvPr>
              <p:cNvSpPr>
                <a:spLocks noChangeArrowheads="1"/>
              </p:cNvSpPr>
              <p:nvPr/>
            </p:nvSpPr>
            <p:spPr bwMode="auto">
              <a:xfrm>
                <a:off x="5009972" y="36949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3" name="Oval 2792">
                <a:extLst>
                  <a:ext uri="{FF2B5EF4-FFF2-40B4-BE49-F238E27FC236}">
                    <a16:creationId xmlns:a16="http://schemas.microsoft.com/office/drawing/2014/main" id="{4E3DDE4E-757D-774F-A1C8-97C510ECCC0F}"/>
                  </a:ext>
                </a:extLst>
              </p:cNvPr>
              <p:cNvSpPr>
                <a:spLocks noChangeArrowheads="1"/>
              </p:cNvSpPr>
              <p:nvPr/>
            </p:nvSpPr>
            <p:spPr bwMode="auto">
              <a:xfrm>
                <a:off x="5013147"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4" name="Oval 2793">
                <a:extLst>
                  <a:ext uri="{FF2B5EF4-FFF2-40B4-BE49-F238E27FC236}">
                    <a16:creationId xmlns:a16="http://schemas.microsoft.com/office/drawing/2014/main" id="{A5C30AE4-CD67-8241-95A2-C6D44F5A8910}"/>
                  </a:ext>
                </a:extLst>
              </p:cNvPr>
              <p:cNvSpPr>
                <a:spLocks noChangeArrowheads="1"/>
              </p:cNvSpPr>
              <p:nvPr/>
            </p:nvSpPr>
            <p:spPr bwMode="auto">
              <a:xfrm>
                <a:off x="5017910"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5" name="Oval 2794">
                <a:extLst>
                  <a:ext uri="{FF2B5EF4-FFF2-40B4-BE49-F238E27FC236}">
                    <a16:creationId xmlns:a16="http://schemas.microsoft.com/office/drawing/2014/main" id="{187637A2-F45E-EF4B-9B79-E6A694249C21}"/>
                  </a:ext>
                </a:extLst>
              </p:cNvPr>
              <p:cNvSpPr>
                <a:spLocks noChangeArrowheads="1"/>
              </p:cNvSpPr>
              <p:nvPr/>
            </p:nvSpPr>
            <p:spPr bwMode="auto">
              <a:xfrm>
                <a:off x="5022672" y="36996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6" name="Oval 2795">
                <a:extLst>
                  <a:ext uri="{FF2B5EF4-FFF2-40B4-BE49-F238E27FC236}">
                    <a16:creationId xmlns:a16="http://schemas.microsoft.com/office/drawing/2014/main" id="{A520276E-DD8E-ED48-BE4C-C1A6E14FECFB}"/>
                  </a:ext>
                </a:extLst>
              </p:cNvPr>
              <p:cNvSpPr>
                <a:spLocks noChangeArrowheads="1"/>
              </p:cNvSpPr>
              <p:nvPr/>
            </p:nvSpPr>
            <p:spPr bwMode="auto">
              <a:xfrm>
                <a:off x="5024260" y="36980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7" name="Oval 2796">
                <a:extLst>
                  <a:ext uri="{FF2B5EF4-FFF2-40B4-BE49-F238E27FC236}">
                    <a16:creationId xmlns:a16="http://schemas.microsoft.com/office/drawing/2014/main" id="{9011EEEE-1358-154A-BFFA-ABF28BA0A302}"/>
                  </a:ext>
                </a:extLst>
              </p:cNvPr>
              <p:cNvSpPr>
                <a:spLocks noChangeArrowheads="1"/>
              </p:cNvSpPr>
              <p:nvPr/>
            </p:nvSpPr>
            <p:spPr bwMode="auto">
              <a:xfrm>
                <a:off x="5021085" y="36980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8" name="Oval 2797">
                <a:extLst>
                  <a:ext uri="{FF2B5EF4-FFF2-40B4-BE49-F238E27FC236}">
                    <a16:creationId xmlns:a16="http://schemas.microsoft.com/office/drawing/2014/main" id="{A93EE8A3-C304-1847-938D-BEFE2852B4DE}"/>
                  </a:ext>
                </a:extLst>
              </p:cNvPr>
              <p:cNvSpPr>
                <a:spLocks noChangeArrowheads="1"/>
              </p:cNvSpPr>
              <p:nvPr/>
            </p:nvSpPr>
            <p:spPr bwMode="auto">
              <a:xfrm>
                <a:off x="5017910"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799" name="Oval 2798">
                <a:extLst>
                  <a:ext uri="{FF2B5EF4-FFF2-40B4-BE49-F238E27FC236}">
                    <a16:creationId xmlns:a16="http://schemas.microsoft.com/office/drawing/2014/main" id="{57692E02-BD31-8B4F-81B0-998E5F2E628A}"/>
                  </a:ext>
                </a:extLst>
              </p:cNvPr>
              <p:cNvSpPr>
                <a:spLocks noChangeArrowheads="1"/>
              </p:cNvSpPr>
              <p:nvPr/>
            </p:nvSpPr>
            <p:spPr bwMode="auto">
              <a:xfrm>
                <a:off x="5014735"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0" name="Oval 2799">
                <a:extLst>
                  <a:ext uri="{FF2B5EF4-FFF2-40B4-BE49-F238E27FC236}">
                    <a16:creationId xmlns:a16="http://schemas.microsoft.com/office/drawing/2014/main" id="{7B34F6C6-133A-A04C-9D30-EE950F965B9F}"/>
                  </a:ext>
                </a:extLst>
              </p:cNvPr>
              <p:cNvSpPr>
                <a:spLocks noChangeArrowheads="1"/>
              </p:cNvSpPr>
              <p:nvPr/>
            </p:nvSpPr>
            <p:spPr bwMode="auto">
              <a:xfrm>
                <a:off x="5011560" y="36917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1" name="Oval 2800">
                <a:extLst>
                  <a:ext uri="{FF2B5EF4-FFF2-40B4-BE49-F238E27FC236}">
                    <a16:creationId xmlns:a16="http://schemas.microsoft.com/office/drawing/2014/main" id="{38B500D7-E100-5E41-BE35-54FD601978A6}"/>
                  </a:ext>
                </a:extLst>
              </p:cNvPr>
              <p:cNvSpPr>
                <a:spLocks noChangeArrowheads="1"/>
              </p:cNvSpPr>
              <p:nvPr/>
            </p:nvSpPr>
            <p:spPr bwMode="auto">
              <a:xfrm>
                <a:off x="5008385" y="3686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2" name="Oval 2801">
                <a:extLst>
                  <a:ext uri="{FF2B5EF4-FFF2-40B4-BE49-F238E27FC236}">
                    <a16:creationId xmlns:a16="http://schemas.microsoft.com/office/drawing/2014/main" id="{4698EDD6-27B5-8043-B8B4-6D22A587DBF6}"/>
                  </a:ext>
                </a:extLst>
              </p:cNvPr>
              <p:cNvSpPr>
                <a:spLocks noChangeArrowheads="1"/>
              </p:cNvSpPr>
              <p:nvPr/>
            </p:nvSpPr>
            <p:spPr bwMode="auto">
              <a:xfrm>
                <a:off x="5013147" y="36869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3" name="Oval 2802">
                <a:extLst>
                  <a:ext uri="{FF2B5EF4-FFF2-40B4-BE49-F238E27FC236}">
                    <a16:creationId xmlns:a16="http://schemas.microsoft.com/office/drawing/2014/main" id="{BABFF894-9530-5C4E-8119-AF6181886634}"/>
                  </a:ext>
                </a:extLst>
              </p:cNvPr>
              <p:cNvSpPr>
                <a:spLocks noChangeArrowheads="1"/>
              </p:cNvSpPr>
              <p:nvPr/>
            </p:nvSpPr>
            <p:spPr bwMode="auto">
              <a:xfrm>
                <a:off x="5013147"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4" name="Oval 2803">
                <a:extLst>
                  <a:ext uri="{FF2B5EF4-FFF2-40B4-BE49-F238E27FC236}">
                    <a16:creationId xmlns:a16="http://schemas.microsoft.com/office/drawing/2014/main" id="{753379AF-F787-A043-933E-1B765731F132}"/>
                  </a:ext>
                </a:extLst>
              </p:cNvPr>
              <p:cNvSpPr>
                <a:spLocks noChangeArrowheads="1"/>
              </p:cNvSpPr>
              <p:nvPr/>
            </p:nvSpPr>
            <p:spPr bwMode="auto">
              <a:xfrm>
                <a:off x="5016322" y="36869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5" name="Oval 2804">
                <a:extLst>
                  <a:ext uri="{FF2B5EF4-FFF2-40B4-BE49-F238E27FC236}">
                    <a16:creationId xmlns:a16="http://schemas.microsoft.com/office/drawing/2014/main" id="{033851CA-6E00-A941-A5EB-364ADB0A9CA4}"/>
                  </a:ext>
                </a:extLst>
              </p:cNvPr>
              <p:cNvSpPr>
                <a:spLocks noChangeArrowheads="1"/>
              </p:cNvSpPr>
              <p:nvPr/>
            </p:nvSpPr>
            <p:spPr bwMode="auto">
              <a:xfrm>
                <a:off x="5014735"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6" name="Oval 2805">
                <a:extLst>
                  <a:ext uri="{FF2B5EF4-FFF2-40B4-BE49-F238E27FC236}">
                    <a16:creationId xmlns:a16="http://schemas.microsoft.com/office/drawing/2014/main" id="{C35CDDDB-6EDF-5247-A44A-E97E20D60D56}"/>
                  </a:ext>
                </a:extLst>
              </p:cNvPr>
              <p:cNvSpPr>
                <a:spLocks noChangeArrowheads="1"/>
              </p:cNvSpPr>
              <p:nvPr/>
            </p:nvSpPr>
            <p:spPr bwMode="auto">
              <a:xfrm>
                <a:off x="5017910" y="36901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7" name="Oval 2806">
                <a:extLst>
                  <a:ext uri="{FF2B5EF4-FFF2-40B4-BE49-F238E27FC236}">
                    <a16:creationId xmlns:a16="http://schemas.microsoft.com/office/drawing/2014/main" id="{E192E139-E556-E540-9303-77D39C951FE7}"/>
                  </a:ext>
                </a:extLst>
              </p:cNvPr>
              <p:cNvSpPr>
                <a:spLocks noChangeArrowheads="1"/>
              </p:cNvSpPr>
              <p:nvPr/>
            </p:nvSpPr>
            <p:spPr bwMode="auto">
              <a:xfrm>
                <a:off x="5017910" y="36949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8" name="Oval 2807">
                <a:extLst>
                  <a:ext uri="{FF2B5EF4-FFF2-40B4-BE49-F238E27FC236}">
                    <a16:creationId xmlns:a16="http://schemas.microsoft.com/office/drawing/2014/main" id="{B5B1E39F-AB49-B444-9075-A7CDADD3D045}"/>
                  </a:ext>
                </a:extLst>
              </p:cNvPr>
              <p:cNvSpPr>
                <a:spLocks noChangeArrowheads="1"/>
              </p:cNvSpPr>
              <p:nvPr/>
            </p:nvSpPr>
            <p:spPr bwMode="auto">
              <a:xfrm>
                <a:off x="5022672" y="36901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09" name="Oval 2808">
                <a:extLst>
                  <a:ext uri="{FF2B5EF4-FFF2-40B4-BE49-F238E27FC236}">
                    <a16:creationId xmlns:a16="http://schemas.microsoft.com/office/drawing/2014/main" id="{0AF50B0D-3D53-8440-82D5-3BB3CA8C6AA8}"/>
                  </a:ext>
                </a:extLst>
              </p:cNvPr>
              <p:cNvSpPr>
                <a:spLocks noChangeArrowheads="1"/>
              </p:cNvSpPr>
              <p:nvPr/>
            </p:nvSpPr>
            <p:spPr bwMode="auto">
              <a:xfrm>
                <a:off x="5024260" y="36885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0" name="Oval 2809">
                <a:extLst>
                  <a:ext uri="{FF2B5EF4-FFF2-40B4-BE49-F238E27FC236}">
                    <a16:creationId xmlns:a16="http://schemas.microsoft.com/office/drawing/2014/main" id="{8426D23F-6FD2-4C44-A531-2AACB913DB14}"/>
                  </a:ext>
                </a:extLst>
              </p:cNvPr>
              <p:cNvSpPr>
                <a:spLocks noChangeArrowheads="1"/>
              </p:cNvSpPr>
              <p:nvPr/>
            </p:nvSpPr>
            <p:spPr bwMode="auto">
              <a:xfrm>
                <a:off x="5029022" y="36869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1" name="Oval 2810">
                <a:extLst>
                  <a:ext uri="{FF2B5EF4-FFF2-40B4-BE49-F238E27FC236}">
                    <a16:creationId xmlns:a16="http://schemas.microsoft.com/office/drawing/2014/main" id="{B6179DA7-1C68-BC44-B746-DDAE73EFCF4C}"/>
                  </a:ext>
                </a:extLst>
              </p:cNvPr>
              <p:cNvSpPr>
                <a:spLocks noChangeArrowheads="1"/>
              </p:cNvSpPr>
              <p:nvPr/>
            </p:nvSpPr>
            <p:spPr bwMode="auto">
              <a:xfrm>
                <a:off x="5030610" y="3682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2" name="Oval 2811">
                <a:extLst>
                  <a:ext uri="{FF2B5EF4-FFF2-40B4-BE49-F238E27FC236}">
                    <a16:creationId xmlns:a16="http://schemas.microsoft.com/office/drawing/2014/main" id="{04029BAB-9036-774D-801C-FC88788474AB}"/>
                  </a:ext>
                </a:extLst>
              </p:cNvPr>
              <p:cNvSpPr>
                <a:spLocks noChangeArrowheads="1"/>
              </p:cNvSpPr>
              <p:nvPr/>
            </p:nvSpPr>
            <p:spPr bwMode="auto">
              <a:xfrm>
                <a:off x="5036960" y="368855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3" name="Oval 2812">
                <a:extLst>
                  <a:ext uri="{FF2B5EF4-FFF2-40B4-BE49-F238E27FC236}">
                    <a16:creationId xmlns:a16="http://schemas.microsoft.com/office/drawing/2014/main" id="{34933BDD-A139-774C-960C-1892DDDA4DF6}"/>
                  </a:ext>
                </a:extLst>
              </p:cNvPr>
              <p:cNvSpPr>
                <a:spLocks noChangeArrowheads="1"/>
              </p:cNvSpPr>
              <p:nvPr/>
            </p:nvSpPr>
            <p:spPr bwMode="auto">
              <a:xfrm>
                <a:off x="5032197" y="36901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4" name="Oval 2813">
                <a:extLst>
                  <a:ext uri="{FF2B5EF4-FFF2-40B4-BE49-F238E27FC236}">
                    <a16:creationId xmlns:a16="http://schemas.microsoft.com/office/drawing/2014/main" id="{64E1377A-EC89-E848-BEAE-1202F01259BC}"/>
                  </a:ext>
                </a:extLst>
              </p:cNvPr>
              <p:cNvSpPr>
                <a:spLocks noChangeArrowheads="1"/>
              </p:cNvSpPr>
              <p:nvPr/>
            </p:nvSpPr>
            <p:spPr bwMode="auto">
              <a:xfrm>
                <a:off x="5027435"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5" name="Oval 2814">
                <a:extLst>
                  <a:ext uri="{FF2B5EF4-FFF2-40B4-BE49-F238E27FC236}">
                    <a16:creationId xmlns:a16="http://schemas.microsoft.com/office/drawing/2014/main" id="{B11937E4-A26B-3941-BBDB-D2528766729A}"/>
                  </a:ext>
                </a:extLst>
              </p:cNvPr>
              <p:cNvSpPr>
                <a:spLocks noChangeArrowheads="1"/>
              </p:cNvSpPr>
              <p:nvPr/>
            </p:nvSpPr>
            <p:spPr bwMode="auto">
              <a:xfrm>
                <a:off x="5024260"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6" name="Oval 2815">
                <a:extLst>
                  <a:ext uri="{FF2B5EF4-FFF2-40B4-BE49-F238E27FC236}">
                    <a16:creationId xmlns:a16="http://schemas.microsoft.com/office/drawing/2014/main" id="{C1B95512-51DD-DE4A-B67F-F7614C2FF87F}"/>
                  </a:ext>
                </a:extLst>
              </p:cNvPr>
              <p:cNvSpPr>
                <a:spLocks noChangeArrowheads="1"/>
              </p:cNvSpPr>
              <p:nvPr/>
            </p:nvSpPr>
            <p:spPr bwMode="auto">
              <a:xfrm>
                <a:off x="5029022" y="36949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7" name="Oval 2816">
                <a:extLst>
                  <a:ext uri="{FF2B5EF4-FFF2-40B4-BE49-F238E27FC236}">
                    <a16:creationId xmlns:a16="http://schemas.microsoft.com/office/drawing/2014/main" id="{8C331322-9AF7-DE4A-969B-F7ED40CDC279}"/>
                  </a:ext>
                </a:extLst>
              </p:cNvPr>
              <p:cNvSpPr>
                <a:spLocks noChangeArrowheads="1"/>
              </p:cNvSpPr>
              <p:nvPr/>
            </p:nvSpPr>
            <p:spPr bwMode="auto">
              <a:xfrm>
                <a:off x="5032197" y="36949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8" name="Oval 2817">
                <a:extLst>
                  <a:ext uri="{FF2B5EF4-FFF2-40B4-BE49-F238E27FC236}">
                    <a16:creationId xmlns:a16="http://schemas.microsoft.com/office/drawing/2014/main" id="{B5A8BBC7-AF97-CF42-82F6-50D3F7D78A34}"/>
                  </a:ext>
                </a:extLst>
              </p:cNvPr>
              <p:cNvSpPr>
                <a:spLocks noChangeArrowheads="1"/>
              </p:cNvSpPr>
              <p:nvPr/>
            </p:nvSpPr>
            <p:spPr bwMode="auto">
              <a:xfrm>
                <a:off x="5035372"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19" name="Oval 2818">
                <a:extLst>
                  <a:ext uri="{FF2B5EF4-FFF2-40B4-BE49-F238E27FC236}">
                    <a16:creationId xmlns:a16="http://schemas.microsoft.com/office/drawing/2014/main" id="{94D9A9DA-2CB8-644C-8E54-67B1D6987F8C}"/>
                  </a:ext>
                </a:extLst>
              </p:cNvPr>
              <p:cNvSpPr>
                <a:spLocks noChangeArrowheads="1"/>
              </p:cNvSpPr>
              <p:nvPr/>
            </p:nvSpPr>
            <p:spPr bwMode="auto">
              <a:xfrm>
                <a:off x="5035372"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0" name="Oval 2819">
                <a:extLst>
                  <a:ext uri="{FF2B5EF4-FFF2-40B4-BE49-F238E27FC236}">
                    <a16:creationId xmlns:a16="http://schemas.microsoft.com/office/drawing/2014/main" id="{9479BC3C-D3DA-7C4D-A9CB-7202114E5F49}"/>
                  </a:ext>
                </a:extLst>
              </p:cNvPr>
              <p:cNvSpPr>
                <a:spLocks noChangeArrowheads="1"/>
              </p:cNvSpPr>
              <p:nvPr/>
            </p:nvSpPr>
            <p:spPr bwMode="auto">
              <a:xfrm>
                <a:off x="5040135" y="36980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1" name="Oval 2820">
                <a:extLst>
                  <a:ext uri="{FF2B5EF4-FFF2-40B4-BE49-F238E27FC236}">
                    <a16:creationId xmlns:a16="http://schemas.microsoft.com/office/drawing/2014/main" id="{35F80EC3-AD28-D94A-ACBA-158E90DC3184}"/>
                  </a:ext>
                </a:extLst>
              </p:cNvPr>
              <p:cNvSpPr>
                <a:spLocks noChangeArrowheads="1"/>
              </p:cNvSpPr>
              <p:nvPr/>
            </p:nvSpPr>
            <p:spPr bwMode="auto">
              <a:xfrm>
                <a:off x="5029022" y="36980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2" name="Oval 2821">
                <a:extLst>
                  <a:ext uri="{FF2B5EF4-FFF2-40B4-BE49-F238E27FC236}">
                    <a16:creationId xmlns:a16="http://schemas.microsoft.com/office/drawing/2014/main" id="{755A6A85-C969-7641-8881-346D2D77B876}"/>
                  </a:ext>
                </a:extLst>
              </p:cNvPr>
              <p:cNvSpPr>
                <a:spLocks noChangeArrowheads="1"/>
              </p:cNvSpPr>
              <p:nvPr/>
            </p:nvSpPr>
            <p:spPr bwMode="auto">
              <a:xfrm>
                <a:off x="5033785" y="36996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3" name="Oval 2822">
                <a:extLst>
                  <a:ext uri="{FF2B5EF4-FFF2-40B4-BE49-F238E27FC236}">
                    <a16:creationId xmlns:a16="http://schemas.microsoft.com/office/drawing/2014/main" id="{187E62A0-7E23-CC40-94EA-111A2381771B}"/>
                  </a:ext>
                </a:extLst>
              </p:cNvPr>
              <p:cNvSpPr>
                <a:spLocks noChangeArrowheads="1"/>
              </p:cNvSpPr>
              <p:nvPr/>
            </p:nvSpPr>
            <p:spPr bwMode="auto">
              <a:xfrm>
                <a:off x="5038547" y="37028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4" name="Oval 2823">
                <a:extLst>
                  <a:ext uri="{FF2B5EF4-FFF2-40B4-BE49-F238E27FC236}">
                    <a16:creationId xmlns:a16="http://schemas.microsoft.com/office/drawing/2014/main" id="{03905813-804A-3F4C-8236-113EEEE1CCCD}"/>
                  </a:ext>
                </a:extLst>
              </p:cNvPr>
              <p:cNvSpPr>
                <a:spLocks noChangeArrowheads="1"/>
              </p:cNvSpPr>
              <p:nvPr/>
            </p:nvSpPr>
            <p:spPr bwMode="auto">
              <a:xfrm>
                <a:off x="5033785"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5" name="Oval 2824">
                <a:extLst>
                  <a:ext uri="{FF2B5EF4-FFF2-40B4-BE49-F238E27FC236}">
                    <a16:creationId xmlns:a16="http://schemas.microsoft.com/office/drawing/2014/main" id="{A36FF5D7-68C8-AA44-BAA4-1AA547545921}"/>
                  </a:ext>
                </a:extLst>
              </p:cNvPr>
              <p:cNvSpPr>
                <a:spLocks noChangeArrowheads="1"/>
              </p:cNvSpPr>
              <p:nvPr/>
            </p:nvSpPr>
            <p:spPr bwMode="auto">
              <a:xfrm>
                <a:off x="5027435" y="3704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6" name="Oval 2825">
                <a:extLst>
                  <a:ext uri="{FF2B5EF4-FFF2-40B4-BE49-F238E27FC236}">
                    <a16:creationId xmlns:a16="http://schemas.microsoft.com/office/drawing/2014/main" id="{C6624500-A842-1C4A-95C4-771644F33520}"/>
                  </a:ext>
                </a:extLst>
              </p:cNvPr>
              <p:cNvSpPr>
                <a:spLocks noChangeArrowheads="1"/>
              </p:cNvSpPr>
              <p:nvPr/>
            </p:nvSpPr>
            <p:spPr bwMode="auto">
              <a:xfrm>
                <a:off x="5022672" y="370760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7" name="Oval 2826">
                <a:extLst>
                  <a:ext uri="{FF2B5EF4-FFF2-40B4-BE49-F238E27FC236}">
                    <a16:creationId xmlns:a16="http://schemas.microsoft.com/office/drawing/2014/main" id="{BFEF8EC6-D148-634E-8786-EDA1A906682C}"/>
                  </a:ext>
                </a:extLst>
              </p:cNvPr>
              <p:cNvSpPr>
                <a:spLocks noChangeArrowheads="1"/>
              </p:cNvSpPr>
              <p:nvPr/>
            </p:nvSpPr>
            <p:spPr bwMode="auto">
              <a:xfrm>
                <a:off x="5019497" y="37091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8" name="Oval 2827">
                <a:extLst>
                  <a:ext uri="{FF2B5EF4-FFF2-40B4-BE49-F238E27FC236}">
                    <a16:creationId xmlns:a16="http://schemas.microsoft.com/office/drawing/2014/main" id="{64819612-3D01-DC46-B110-162F9B77ACC5}"/>
                  </a:ext>
                </a:extLst>
              </p:cNvPr>
              <p:cNvSpPr>
                <a:spLocks noChangeArrowheads="1"/>
              </p:cNvSpPr>
              <p:nvPr/>
            </p:nvSpPr>
            <p:spPr bwMode="auto">
              <a:xfrm>
                <a:off x="5024260" y="37091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29" name="Oval 2828">
                <a:extLst>
                  <a:ext uri="{FF2B5EF4-FFF2-40B4-BE49-F238E27FC236}">
                    <a16:creationId xmlns:a16="http://schemas.microsoft.com/office/drawing/2014/main" id="{ABA891BF-0D30-4A4B-B7B7-CAD2AF3A5768}"/>
                  </a:ext>
                </a:extLst>
              </p:cNvPr>
              <p:cNvSpPr>
                <a:spLocks noChangeArrowheads="1"/>
              </p:cNvSpPr>
              <p:nvPr/>
            </p:nvSpPr>
            <p:spPr bwMode="auto">
              <a:xfrm>
                <a:off x="5027435"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0" name="Oval 2829">
                <a:extLst>
                  <a:ext uri="{FF2B5EF4-FFF2-40B4-BE49-F238E27FC236}">
                    <a16:creationId xmlns:a16="http://schemas.microsoft.com/office/drawing/2014/main" id="{BB63E35C-B4ED-0547-B0CB-113EADAEB702}"/>
                  </a:ext>
                </a:extLst>
              </p:cNvPr>
              <p:cNvSpPr>
                <a:spLocks noChangeArrowheads="1"/>
              </p:cNvSpPr>
              <p:nvPr/>
            </p:nvSpPr>
            <p:spPr bwMode="auto">
              <a:xfrm>
                <a:off x="5030610"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1" name="Oval 2830">
                <a:extLst>
                  <a:ext uri="{FF2B5EF4-FFF2-40B4-BE49-F238E27FC236}">
                    <a16:creationId xmlns:a16="http://schemas.microsoft.com/office/drawing/2014/main" id="{BB576203-6F78-0F49-9D38-9B98D7BD4649}"/>
                  </a:ext>
                </a:extLst>
              </p:cNvPr>
              <p:cNvSpPr>
                <a:spLocks noChangeArrowheads="1"/>
              </p:cNvSpPr>
              <p:nvPr/>
            </p:nvSpPr>
            <p:spPr bwMode="auto">
              <a:xfrm>
                <a:off x="5033785" y="3721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2" name="Oval 2831">
                <a:extLst>
                  <a:ext uri="{FF2B5EF4-FFF2-40B4-BE49-F238E27FC236}">
                    <a16:creationId xmlns:a16="http://schemas.microsoft.com/office/drawing/2014/main" id="{5FC2EC3E-A863-B449-A168-19DA0E678606}"/>
                  </a:ext>
                </a:extLst>
              </p:cNvPr>
              <p:cNvSpPr>
                <a:spLocks noChangeArrowheads="1"/>
              </p:cNvSpPr>
              <p:nvPr/>
            </p:nvSpPr>
            <p:spPr bwMode="auto">
              <a:xfrm>
                <a:off x="5036960" y="3723480"/>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3" name="Oval 2832">
                <a:extLst>
                  <a:ext uri="{FF2B5EF4-FFF2-40B4-BE49-F238E27FC236}">
                    <a16:creationId xmlns:a16="http://schemas.microsoft.com/office/drawing/2014/main" id="{CD45F534-8E38-684B-BB2B-A117694C9F6B}"/>
                  </a:ext>
                </a:extLst>
              </p:cNvPr>
              <p:cNvSpPr>
                <a:spLocks noChangeArrowheads="1"/>
              </p:cNvSpPr>
              <p:nvPr/>
            </p:nvSpPr>
            <p:spPr bwMode="auto">
              <a:xfrm>
                <a:off x="5040135" y="37266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4" name="Oval 2833">
                <a:extLst>
                  <a:ext uri="{FF2B5EF4-FFF2-40B4-BE49-F238E27FC236}">
                    <a16:creationId xmlns:a16="http://schemas.microsoft.com/office/drawing/2014/main" id="{65668141-3486-5E4D-899B-03E3E887CAFD}"/>
                  </a:ext>
                </a:extLst>
              </p:cNvPr>
              <p:cNvSpPr>
                <a:spLocks noChangeArrowheads="1"/>
              </p:cNvSpPr>
              <p:nvPr/>
            </p:nvSpPr>
            <p:spPr bwMode="auto">
              <a:xfrm>
                <a:off x="5035372"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5" name="Oval 2834">
                <a:extLst>
                  <a:ext uri="{FF2B5EF4-FFF2-40B4-BE49-F238E27FC236}">
                    <a16:creationId xmlns:a16="http://schemas.microsoft.com/office/drawing/2014/main" id="{21DD45A0-1333-764E-B22C-37B7DA682748}"/>
                  </a:ext>
                </a:extLst>
              </p:cNvPr>
              <p:cNvSpPr>
                <a:spLocks noChangeArrowheads="1"/>
              </p:cNvSpPr>
              <p:nvPr/>
            </p:nvSpPr>
            <p:spPr bwMode="auto">
              <a:xfrm>
                <a:off x="5032197"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6" name="Oval 2835">
                <a:extLst>
                  <a:ext uri="{FF2B5EF4-FFF2-40B4-BE49-F238E27FC236}">
                    <a16:creationId xmlns:a16="http://schemas.microsoft.com/office/drawing/2014/main" id="{48702CB7-5EA7-3644-8907-1B3C7789CA0B}"/>
                  </a:ext>
                </a:extLst>
              </p:cNvPr>
              <p:cNvSpPr>
                <a:spLocks noChangeArrowheads="1"/>
              </p:cNvSpPr>
              <p:nvPr/>
            </p:nvSpPr>
            <p:spPr bwMode="auto">
              <a:xfrm>
                <a:off x="5029022"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7" name="Oval 2836">
                <a:extLst>
                  <a:ext uri="{FF2B5EF4-FFF2-40B4-BE49-F238E27FC236}">
                    <a16:creationId xmlns:a16="http://schemas.microsoft.com/office/drawing/2014/main" id="{EFEC9C70-A400-AE4E-9249-635622BE54E4}"/>
                  </a:ext>
                </a:extLst>
              </p:cNvPr>
              <p:cNvSpPr>
                <a:spLocks noChangeArrowheads="1"/>
              </p:cNvSpPr>
              <p:nvPr/>
            </p:nvSpPr>
            <p:spPr bwMode="auto">
              <a:xfrm>
                <a:off x="5024260" y="37076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8" name="Oval 2837">
                <a:extLst>
                  <a:ext uri="{FF2B5EF4-FFF2-40B4-BE49-F238E27FC236}">
                    <a16:creationId xmlns:a16="http://schemas.microsoft.com/office/drawing/2014/main" id="{ABD62E46-2814-2244-9335-6DC6BD76C996}"/>
                  </a:ext>
                </a:extLst>
              </p:cNvPr>
              <p:cNvSpPr>
                <a:spLocks noChangeArrowheads="1"/>
              </p:cNvSpPr>
              <p:nvPr/>
            </p:nvSpPr>
            <p:spPr bwMode="auto">
              <a:xfrm>
                <a:off x="5030610" y="37060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39" name="Oval 2838">
                <a:extLst>
                  <a:ext uri="{FF2B5EF4-FFF2-40B4-BE49-F238E27FC236}">
                    <a16:creationId xmlns:a16="http://schemas.microsoft.com/office/drawing/2014/main" id="{AA78C76B-EC15-F646-9F32-31617D3E846D}"/>
                  </a:ext>
                </a:extLst>
              </p:cNvPr>
              <p:cNvSpPr>
                <a:spLocks noChangeArrowheads="1"/>
              </p:cNvSpPr>
              <p:nvPr/>
            </p:nvSpPr>
            <p:spPr bwMode="auto">
              <a:xfrm>
                <a:off x="5032197"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0" name="Oval 2839">
                <a:extLst>
                  <a:ext uri="{FF2B5EF4-FFF2-40B4-BE49-F238E27FC236}">
                    <a16:creationId xmlns:a16="http://schemas.microsoft.com/office/drawing/2014/main" id="{94BE8C22-27FC-8940-BA70-1F51017A4B04}"/>
                  </a:ext>
                </a:extLst>
              </p:cNvPr>
              <p:cNvSpPr>
                <a:spLocks noChangeArrowheads="1"/>
              </p:cNvSpPr>
              <p:nvPr/>
            </p:nvSpPr>
            <p:spPr bwMode="auto">
              <a:xfrm>
                <a:off x="5035372" y="37060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1" name="Oval 2840">
                <a:extLst>
                  <a:ext uri="{FF2B5EF4-FFF2-40B4-BE49-F238E27FC236}">
                    <a16:creationId xmlns:a16="http://schemas.microsoft.com/office/drawing/2014/main" id="{D66334D9-38B9-BB41-B197-0086281320CA}"/>
                  </a:ext>
                </a:extLst>
              </p:cNvPr>
              <p:cNvSpPr>
                <a:spLocks noChangeArrowheads="1"/>
              </p:cNvSpPr>
              <p:nvPr/>
            </p:nvSpPr>
            <p:spPr bwMode="auto">
              <a:xfrm>
                <a:off x="5041722" y="3706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2" name="Oval 2841">
                <a:extLst>
                  <a:ext uri="{FF2B5EF4-FFF2-40B4-BE49-F238E27FC236}">
                    <a16:creationId xmlns:a16="http://schemas.microsoft.com/office/drawing/2014/main" id="{BECF4BD0-B93A-3C46-B070-A356CF87B0B8}"/>
                  </a:ext>
                </a:extLst>
              </p:cNvPr>
              <p:cNvSpPr>
                <a:spLocks noChangeArrowheads="1"/>
              </p:cNvSpPr>
              <p:nvPr/>
            </p:nvSpPr>
            <p:spPr bwMode="auto">
              <a:xfrm>
                <a:off x="5043310"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3" name="Oval 2842">
                <a:extLst>
                  <a:ext uri="{FF2B5EF4-FFF2-40B4-BE49-F238E27FC236}">
                    <a16:creationId xmlns:a16="http://schemas.microsoft.com/office/drawing/2014/main" id="{141EA8ED-F4E3-824E-ACEA-5409A16A8D01}"/>
                  </a:ext>
                </a:extLst>
              </p:cNvPr>
              <p:cNvSpPr>
                <a:spLocks noChangeArrowheads="1"/>
              </p:cNvSpPr>
              <p:nvPr/>
            </p:nvSpPr>
            <p:spPr bwMode="auto">
              <a:xfrm>
                <a:off x="5043310" y="3710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4" name="Oval 2843">
                <a:extLst>
                  <a:ext uri="{FF2B5EF4-FFF2-40B4-BE49-F238E27FC236}">
                    <a16:creationId xmlns:a16="http://schemas.microsoft.com/office/drawing/2014/main" id="{BFA1ADBF-F37A-9F44-83BA-DB545FD0B35B}"/>
                  </a:ext>
                </a:extLst>
              </p:cNvPr>
              <p:cNvSpPr>
                <a:spLocks noChangeArrowheads="1"/>
              </p:cNvSpPr>
              <p:nvPr/>
            </p:nvSpPr>
            <p:spPr bwMode="auto">
              <a:xfrm>
                <a:off x="5038547" y="37076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5" name="Oval 2844">
                <a:extLst>
                  <a:ext uri="{FF2B5EF4-FFF2-40B4-BE49-F238E27FC236}">
                    <a16:creationId xmlns:a16="http://schemas.microsoft.com/office/drawing/2014/main" id="{1CE9B6B9-78B4-454D-AAA5-91A5F89DA845}"/>
                  </a:ext>
                </a:extLst>
              </p:cNvPr>
              <p:cNvSpPr>
                <a:spLocks noChangeArrowheads="1"/>
              </p:cNvSpPr>
              <p:nvPr/>
            </p:nvSpPr>
            <p:spPr bwMode="auto">
              <a:xfrm>
                <a:off x="5040135" y="3710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6" name="Oval 2845">
                <a:extLst>
                  <a:ext uri="{FF2B5EF4-FFF2-40B4-BE49-F238E27FC236}">
                    <a16:creationId xmlns:a16="http://schemas.microsoft.com/office/drawing/2014/main" id="{83519594-47FB-9645-BEE0-C87C4DD9FDF5}"/>
                  </a:ext>
                </a:extLst>
              </p:cNvPr>
              <p:cNvSpPr>
                <a:spLocks noChangeArrowheads="1"/>
              </p:cNvSpPr>
              <p:nvPr/>
            </p:nvSpPr>
            <p:spPr bwMode="auto">
              <a:xfrm>
                <a:off x="5035372" y="3710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7" name="Oval 2846">
                <a:extLst>
                  <a:ext uri="{FF2B5EF4-FFF2-40B4-BE49-F238E27FC236}">
                    <a16:creationId xmlns:a16="http://schemas.microsoft.com/office/drawing/2014/main" id="{35E78FC8-BE75-2843-B27A-47C2029A0CA6}"/>
                  </a:ext>
                </a:extLst>
              </p:cNvPr>
              <p:cNvSpPr>
                <a:spLocks noChangeArrowheads="1"/>
              </p:cNvSpPr>
              <p:nvPr/>
            </p:nvSpPr>
            <p:spPr bwMode="auto">
              <a:xfrm>
                <a:off x="5035372" y="37139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8" name="Oval 2847">
                <a:extLst>
                  <a:ext uri="{FF2B5EF4-FFF2-40B4-BE49-F238E27FC236}">
                    <a16:creationId xmlns:a16="http://schemas.microsoft.com/office/drawing/2014/main" id="{3CC9F87D-BB96-FF4E-A785-E0E0C4046DFF}"/>
                  </a:ext>
                </a:extLst>
              </p:cNvPr>
              <p:cNvSpPr>
                <a:spLocks noChangeArrowheads="1"/>
              </p:cNvSpPr>
              <p:nvPr/>
            </p:nvSpPr>
            <p:spPr bwMode="auto">
              <a:xfrm>
                <a:off x="5040135" y="37139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49" name="Oval 2848">
                <a:extLst>
                  <a:ext uri="{FF2B5EF4-FFF2-40B4-BE49-F238E27FC236}">
                    <a16:creationId xmlns:a16="http://schemas.microsoft.com/office/drawing/2014/main" id="{C17576BB-45F5-B944-8BB8-CAF310676548}"/>
                  </a:ext>
                </a:extLst>
              </p:cNvPr>
              <p:cNvSpPr>
                <a:spLocks noChangeArrowheads="1"/>
              </p:cNvSpPr>
              <p:nvPr/>
            </p:nvSpPr>
            <p:spPr bwMode="auto">
              <a:xfrm>
                <a:off x="5038547" y="37187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0" name="Oval 2849">
                <a:extLst>
                  <a:ext uri="{FF2B5EF4-FFF2-40B4-BE49-F238E27FC236}">
                    <a16:creationId xmlns:a16="http://schemas.microsoft.com/office/drawing/2014/main" id="{F78B7240-F190-E34A-AEB8-DD3B6E1880CC}"/>
                  </a:ext>
                </a:extLst>
              </p:cNvPr>
              <p:cNvSpPr>
                <a:spLocks noChangeArrowheads="1"/>
              </p:cNvSpPr>
              <p:nvPr/>
            </p:nvSpPr>
            <p:spPr bwMode="auto">
              <a:xfrm>
                <a:off x="5040135" y="37218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1" name="Oval 2850">
                <a:extLst>
                  <a:ext uri="{FF2B5EF4-FFF2-40B4-BE49-F238E27FC236}">
                    <a16:creationId xmlns:a16="http://schemas.microsoft.com/office/drawing/2014/main" id="{E69606F2-8270-EF4A-BFEB-7AD94099F4E1}"/>
                  </a:ext>
                </a:extLst>
              </p:cNvPr>
              <p:cNvSpPr>
                <a:spLocks noChangeArrowheads="1"/>
              </p:cNvSpPr>
              <p:nvPr/>
            </p:nvSpPr>
            <p:spPr bwMode="auto">
              <a:xfrm>
                <a:off x="5041722" y="37171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2" name="Oval 2851">
                <a:extLst>
                  <a:ext uri="{FF2B5EF4-FFF2-40B4-BE49-F238E27FC236}">
                    <a16:creationId xmlns:a16="http://schemas.microsoft.com/office/drawing/2014/main" id="{BB69915F-5670-A94B-9948-FC69C2F9B2A0}"/>
                  </a:ext>
                </a:extLst>
              </p:cNvPr>
              <p:cNvSpPr>
                <a:spLocks noChangeArrowheads="1"/>
              </p:cNvSpPr>
              <p:nvPr/>
            </p:nvSpPr>
            <p:spPr bwMode="auto">
              <a:xfrm>
                <a:off x="5044897" y="37203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3" name="Oval 2852">
                <a:extLst>
                  <a:ext uri="{FF2B5EF4-FFF2-40B4-BE49-F238E27FC236}">
                    <a16:creationId xmlns:a16="http://schemas.microsoft.com/office/drawing/2014/main" id="{3F27F89E-2480-8743-9B8E-F74BC7239F9D}"/>
                  </a:ext>
                </a:extLst>
              </p:cNvPr>
              <p:cNvSpPr>
                <a:spLocks noChangeArrowheads="1"/>
              </p:cNvSpPr>
              <p:nvPr/>
            </p:nvSpPr>
            <p:spPr bwMode="auto">
              <a:xfrm>
                <a:off x="5048072"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4" name="Oval 2853">
                <a:extLst>
                  <a:ext uri="{FF2B5EF4-FFF2-40B4-BE49-F238E27FC236}">
                    <a16:creationId xmlns:a16="http://schemas.microsoft.com/office/drawing/2014/main" id="{554D53DC-439C-8548-A995-3CE11E2DAD17}"/>
                  </a:ext>
                </a:extLst>
              </p:cNvPr>
              <p:cNvSpPr>
                <a:spLocks noChangeArrowheads="1"/>
              </p:cNvSpPr>
              <p:nvPr/>
            </p:nvSpPr>
            <p:spPr bwMode="auto">
              <a:xfrm>
                <a:off x="5049660"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5" name="Oval 2854">
                <a:extLst>
                  <a:ext uri="{FF2B5EF4-FFF2-40B4-BE49-F238E27FC236}">
                    <a16:creationId xmlns:a16="http://schemas.microsoft.com/office/drawing/2014/main" id="{910BC702-D05D-3F48-844B-1F68E04BEB59}"/>
                  </a:ext>
                </a:extLst>
              </p:cNvPr>
              <p:cNvSpPr>
                <a:spLocks noChangeArrowheads="1"/>
              </p:cNvSpPr>
              <p:nvPr/>
            </p:nvSpPr>
            <p:spPr bwMode="auto">
              <a:xfrm>
                <a:off x="5049660" y="37234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6" name="Oval 2855">
                <a:extLst>
                  <a:ext uri="{FF2B5EF4-FFF2-40B4-BE49-F238E27FC236}">
                    <a16:creationId xmlns:a16="http://schemas.microsoft.com/office/drawing/2014/main" id="{498F47BA-1324-B84B-959D-8EAD8AD99481}"/>
                  </a:ext>
                </a:extLst>
              </p:cNvPr>
              <p:cNvSpPr>
                <a:spLocks noChangeArrowheads="1"/>
              </p:cNvSpPr>
              <p:nvPr/>
            </p:nvSpPr>
            <p:spPr bwMode="auto">
              <a:xfrm>
                <a:off x="5051247"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7" name="Oval 2856">
                <a:extLst>
                  <a:ext uri="{FF2B5EF4-FFF2-40B4-BE49-F238E27FC236}">
                    <a16:creationId xmlns:a16="http://schemas.microsoft.com/office/drawing/2014/main" id="{509CF165-7845-1D43-82C0-4AE1DC22F061}"/>
                  </a:ext>
                </a:extLst>
              </p:cNvPr>
              <p:cNvSpPr>
                <a:spLocks noChangeArrowheads="1"/>
              </p:cNvSpPr>
              <p:nvPr/>
            </p:nvSpPr>
            <p:spPr bwMode="auto">
              <a:xfrm>
                <a:off x="5049660" y="37266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8" name="Oval 2857">
                <a:extLst>
                  <a:ext uri="{FF2B5EF4-FFF2-40B4-BE49-F238E27FC236}">
                    <a16:creationId xmlns:a16="http://schemas.microsoft.com/office/drawing/2014/main" id="{3A3B2FF2-DED5-DE49-8AA5-CDFD7BD3CFAE}"/>
                  </a:ext>
                </a:extLst>
              </p:cNvPr>
              <p:cNvSpPr>
                <a:spLocks noChangeArrowheads="1"/>
              </p:cNvSpPr>
              <p:nvPr/>
            </p:nvSpPr>
            <p:spPr bwMode="auto">
              <a:xfrm>
                <a:off x="5046485" y="37234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59" name="Oval 2858">
                <a:extLst>
                  <a:ext uri="{FF2B5EF4-FFF2-40B4-BE49-F238E27FC236}">
                    <a16:creationId xmlns:a16="http://schemas.microsoft.com/office/drawing/2014/main" id="{2DFA18AF-4606-484A-88C2-B3412B6A3EA7}"/>
                  </a:ext>
                </a:extLst>
              </p:cNvPr>
              <p:cNvSpPr>
                <a:spLocks noChangeArrowheads="1"/>
              </p:cNvSpPr>
              <p:nvPr/>
            </p:nvSpPr>
            <p:spPr bwMode="auto">
              <a:xfrm>
                <a:off x="5041722" y="37218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0" name="Oval 2859">
                <a:extLst>
                  <a:ext uri="{FF2B5EF4-FFF2-40B4-BE49-F238E27FC236}">
                    <a16:creationId xmlns:a16="http://schemas.microsoft.com/office/drawing/2014/main" id="{771A6464-714F-2D44-9B7C-8CF4AF77C56D}"/>
                  </a:ext>
                </a:extLst>
              </p:cNvPr>
              <p:cNvSpPr>
                <a:spLocks noChangeArrowheads="1"/>
              </p:cNvSpPr>
              <p:nvPr/>
            </p:nvSpPr>
            <p:spPr bwMode="auto">
              <a:xfrm>
                <a:off x="5043310" y="37266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1" name="Oval 2860">
                <a:extLst>
                  <a:ext uri="{FF2B5EF4-FFF2-40B4-BE49-F238E27FC236}">
                    <a16:creationId xmlns:a16="http://schemas.microsoft.com/office/drawing/2014/main" id="{DBD3A2CD-A6C5-9C4B-8484-08F5D6759A93}"/>
                  </a:ext>
                </a:extLst>
              </p:cNvPr>
              <p:cNvSpPr>
                <a:spLocks noChangeArrowheads="1"/>
              </p:cNvSpPr>
              <p:nvPr/>
            </p:nvSpPr>
            <p:spPr bwMode="auto">
              <a:xfrm>
                <a:off x="5046485"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2" name="Oval 2861">
                <a:extLst>
                  <a:ext uri="{FF2B5EF4-FFF2-40B4-BE49-F238E27FC236}">
                    <a16:creationId xmlns:a16="http://schemas.microsoft.com/office/drawing/2014/main" id="{3BAD3E1D-7BCE-294F-8DB6-568E77A330B8}"/>
                  </a:ext>
                </a:extLst>
              </p:cNvPr>
              <p:cNvSpPr>
                <a:spLocks noChangeArrowheads="1"/>
              </p:cNvSpPr>
              <p:nvPr/>
            </p:nvSpPr>
            <p:spPr bwMode="auto">
              <a:xfrm>
                <a:off x="5048072" y="3731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3" name="Oval 2862">
                <a:extLst>
                  <a:ext uri="{FF2B5EF4-FFF2-40B4-BE49-F238E27FC236}">
                    <a16:creationId xmlns:a16="http://schemas.microsoft.com/office/drawing/2014/main" id="{D0CA47F8-542B-A94D-AE02-E5778D66C4FC}"/>
                  </a:ext>
                </a:extLst>
              </p:cNvPr>
              <p:cNvSpPr>
                <a:spLocks noChangeArrowheads="1"/>
              </p:cNvSpPr>
              <p:nvPr/>
            </p:nvSpPr>
            <p:spPr bwMode="auto">
              <a:xfrm>
                <a:off x="5049660" y="37330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4" name="Oval 2863">
                <a:extLst>
                  <a:ext uri="{FF2B5EF4-FFF2-40B4-BE49-F238E27FC236}">
                    <a16:creationId xmlns:a16="http://schemas.microsoft.com/office/drawing/2014/main" id="{18E3FC69-F2DE-9E4A-9337-F4927917EC99}"/>
                  </a:ext>
                </a:extLst>
              </p:cNvPr>
              <p:cNvSpPr>
                <a:spLocks noChangeArrowheads="1"/>
              </p:cNvSpPr>
              <p:nvPr/>
            </p:nvSpPr>
            <p:spPr bwMode="auto">
              <a:xfrm>
                <a:off x="5052835" y="37298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5" name="Oval 2864">
                <a:extLst>
                  <a:ext uri="{FF2B5EF4-FFF2-40B4-BE49-F238E27FC236}">
                    <a16:creationId xmlns:a16="http://schemas.microsoft.com/office/drawing/2014/main" id="{5A85F26E-2774-9941-96A5-17B88CDECFF3}"/>
                  </a:ext>
                </a:extLst>
              </p:cNvPr>
              <p:cNvSpPr>
                <a:spLocks noChangeArrowheads="1"/>
              </p:cNvSpPr>
              <p:nvPr/>
            </p:nvSpPr>
            <p:spPr bwMode="auto">
              <a:xfrm>
                <a:off x="5054422" y="37330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6" name="Oval 2865">
                <a:extLst>
                  <a:ext uri="{FF2B5EF4-FFF2-40B4-BE49-F238E27FC236}">
                    <a16:creationId xmlns:a16="http://schemas.microsoft.com/office/drawing/2014/main" id="{B4CAD960-15C1-E847-9BFC-49BB620BB949}"/>
                  </a:ext>
                </a:extLst>
              </p:cNvPr>
              <p:cNvSpPr>
                <a:spLocks noChangeArrowheads="1"/>
              </p:cNvSpPr>
              <p:nvPr/>
            </p:nvSpPr>
            <p:spPr bwMode="auto">
              <a:xfrm>
                <a:off x="5052835" y="37345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7" name="Oval 2866">
                <a:extLst>
                  <a:ext uri="{FF2B5EF4-FFF2-40B4-BE49-F238E27FC236}">
                    <a16:creationId xmlns:a16="http://schemas.microsoft.com/office/drawing/2014/main" id="{3D73B8E1-FD28-924A-A30E-56647684B5AB}"/>
                  </a:ext>
                </a:extLst>
              </p:cNvPr>
              <p:cNvSpPr>
                <a:spLocks noChangeArrowheads="1"/>
              </p:cNvSpPr>
              <p:nvPr/>
            </p:nvSpPr>
            <p:spPr bwMode="auto">
              <a:xfrm>
                <a:off x="5056010" y="37361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8" name="Oval 2867">
                <a:extLst>
                  <a:ext uri="{FF2B5EF4-FFF2-40B4-BE49-F238E27FC236}">
                    <a16:creationId xmlns:a16="http://schemas.microsoft.com/office/drawing/2014/main" id="{28AC3A93-733C-0D48-9702-84BD1A951F8B}"/>
                  </a:ext>
                </a:extLst>
              </p:cNvPr>
              <p:cNvSpPr>
                <a:spLocks noChangeArrowheads="1"/>
              </p:cNvSpPr>
              <p:nvPr/>
            </p:nvSpPr>
            <p:spPr bwMode="auto">
              <a:xfrm>
                <a:off x="5057597" y="37377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69" name="Oval 2868">
                <a:extLst>
                  <a:ext uri="{FF2B5EF4-FFF2-40B4-BE49-F238E27FC236}">
                    <a16:creationId xmlns:a16="http://schemas.microsoft.com/office/drawing/2014/main" id="{5AFDB9D9-AB02-F249-A6F7-5B3414604149}"/>
                  </a:ext>
                </a:extLst>
              </p:cNvPr>
              <p:cNvSpPr>
                <a:spLocks noChangeArrowheads="1"/>
              </p:cNvSpPr>
              <p:nvPr/>
            </p:nvSpPr>
            <p:spPr bwMode="auto">
              <a:xfrm>
                <a:off x="5060772" y="37361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0" name="Oval 2869">
                <a:extLst>
                  <a:ext uri="{FF2B5EF4-FFF2-40B4-BE49-F238E27FC236}">
                    <a16:creationId xmlns:a16="http://schemas.microsoft.com/office/drawing/2014/main" id="{E64D9631-CB7D-B64B-8592-A4ABD82A11CA}"/>
                  </a:ext>
                </a:extLst>
              </p:cNvPr>
              <p:cNvSpPr>
                <a:spLocks noChangeArrowheads="1"/>
              </p:cNvSpPr>
              <p:nvPr/>
            </p:nvSpPr>
            <p:spPr bwMode="auto">
              <a:xfrm>
                <a:off x="5059185" y="37345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1" name="Oval 2870">
                <a:extLst>
                  <a:ext uri="{FF2B5EF4-FFF2-40B4-BE49-F238E27FC236}">
                    <a16:creationId xmlns:a16="http://schemas.microsoft.com/office/drawing/2014/main" id="{AE80E70E-2B5D-D94B-9D74-F27F1F5EBCFD}"/>
                  </a:ext>
                </a:extLst>
              </p:cNvPr>
              <p:cNvSpPr>
                <a:spLocks noChangeArrowheads="1"/>
              </p:cNvSpPr>
              <p:nvPr/>
            </p:nvSpPr>
            <p:spPr bwMode="auto">
              <a:xfrm>
                <a:off x="5060772" y="3731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2" name="Oval 2871">
                <a:extLst>
                  <a:ext uri="{FF2B5EF4-FFF2-40B4-BE49-F238E27FC236}">
                    <a16:creationId xmlns:a16="http://schemas.microsoft.com/office/drawing/2014/main" id="{6682EFF8-5728-FD40-9040-04292B4E7BB6}"/>
                  </a:ext>
                </a:extLst>
              </p:cNvPr>
              <p:cNvSpPr>
                <a:spLocks noChangeArrowheads="1"/>
              </p:cNvSpPr>
              <p:nvPr/>
            </p:nvSpPr>
            <p:spPr bwMode="auto">
              <a:xfrm>
                <a:off x="5062360" y="37266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3" name="Oval 2872">
                <a:extLst>
                  <a:ext uri="{FF2B5EF4-FFF2-40B4-BE49-F238E27FC236}">
                    <a16:creationId xmlns:a16="http://schemas.microsoft.com/office/drawing/2014/main" id="{2152ECD9-718A-A847-AAF3-C60210354B86}"/>
                  </a:ext>
                </a:extLst>
              </p:cNvPr>
              <p:cNvSpPr>
                <a:spLocks noChangeArrowheads="1"/>
              </p:cNvSpPr>
              <p:nvPr/>
            </p:nvSpPr>
            <p:spPr bwMode="auto">
              <a:xfrm>
                <a:off x="5062360"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4" name="Oval 2873">
                <a:extLst>
                  <a:ext uri="{FF2B5EF4-FFF2-40B4-BE49-F238E27FC236}">
                    <a16:creationId xmlns:a16="http://schemas.microsoft.com/office/drawing/2014/main" id="{98BEE930-46EA-6B45-AC83-90880D316A17}"/>
                  </a:ext>
                </a:extLst>
              </p:cNvPr>
              <p:cNvSpPr>
                <a:spLocks noChangeArrowheads="1"/>
              </p:cNvSpPr>
              <p:nvPr/>
            </p:nvSpPr>
            <p:spPr bwMode="auto">
              <a:xfrm>
                <a:off x="5063947" y="37345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5" name="Oval 2874">
                <a:extLst>
                  <a:ext uri="{FF2B5EF4-FFF2-40B4-BE49-F238E27FC236}">
                    <a16:creationId xmlns:a16="http://schemas.microsoft.com/office/drawing/2014/main" id="{40DA11A1-649E-C548-8CB0-97ADA6B89D91}"/>
                  </a:ext>
                </a:extLst>
              </p:cNvPr>
              <p:cNvSpPr>
                <a:spLocks noChangeArrowheads="1"/>
              </p:cNvSpPr>
              <p:nvPr/>
            </p:nvSpPr>
            <p:spPr bwMode="auto">
              <a:xfrm>
                <a:off x="5067122" y="3731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6" name="Oval 2875">
                <a:extLst>
                  <a:ext uri="{FF2B5EF4-FFF2-40B4-BE49-F238E27FC236}">
                    <a16:creationId xmlns:a16="http://schemas.microsoft.com/office/drawing/2014/main" id="{62B8D4C0-D9B1-6546-BEE8-88C80B428345}"/>
                  </a:ext>
                </a:extLst>
              </p:cNvPr>
              <p:cNvSpPr>
                <a:spLocks noChangeArrowheads="1"/>
              </p:cNvSpPr>
              <p:nvPr/>
            </p:nvSpPr>
            <p:spPr bwMode="auto">
              <a:xfrm>
                <a:off x="5071885"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7" name="Oval 2876">
                <a:extLst>
                  <a:ext uri="{FF2B5EF4-FFF2-40B4-BE49-F238E27FC236}">
                    <a16:creationId xmlns:a16="http://schemas.microsoft.com/office/drawing/2014/main" id="{E4243A4F-85B4-E34F-A6AF-A3DE50DE9369}"/>
                  </a:ext>
                </a:extLst>
              </p:cNvPr>
              <p:cNvSpPr>
                <a:spLocks noChangeArrowheads="1"/>
              </p:cNvSpPr>
              <p:nvPr/>
            </p:nvSpPr>
            <p:spPr bwMode="auto">
              <a:xfrm>
                <a:off x="5073472" y="37266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8" name="Oval 2877">
                <a:extLst>
                  <a:ext uri="{FF2B5EF4-FFF2-40B4-BE49-F238E27FC236}">
                    <a16:creationId xmlns:a16="http://schemas.microsoft.com/office/drawing/2014/main" id="{C64D0D33-B65B-124D-B530-64062DD2197F}"/>
                  </a:ext>
                </a:extLst>
              </p:cNvPr>
              <p:cNvSpPr>
                <a:spLocks noChangeArrowheads="1"/>
              </p:cNvSpPr>
              <p:nvPr/>
            </p:nvSpPr>
            <p:spPr bwMode="auto">
              <a:xfrm>
                <a:off x="5076647" y="37234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79" name="Oval 2878">
                <a:extLst>
                  <a:ext uri="{FF2B5EF4-FFF2-40B4-BE49-F238E27FC236}">
                    <a16:creationId xmlns:a16="http://schemas.microsoft.com/office/drawing/2014/main" id="{0A3DC97F-9CA2-B64F-BBC8-3CCBCA043941}"/>
                  </a:ext>
                </a:extLst>
              </p:cNvPr>
              <p:cNvSpPr>
                <a:spLocks noChangeArrowheads="1"/>
              </p:cNvSpPr>
              <p:nvPr/>
            </p:nvSpPr>
            <p:spPr bwMode="auto">
              <a:xfrm>
                <a:off x="5079822" y="37203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0" name="Oval 2879">
                <a:extLst>
                  <a:ext uri="{FF2B5EF4-FFF2-40B4-BE49-F238E27FC236}">
                    <a16:creationId xmlns:a16="http://schemas.microsoft.com/office/drawing/2014/main" id="{6BF49F0C-56E5-3A49-9963-5C2E086F226A}"/>
                  </a:ext>
                </a:extLst>
              </p:cNvPr>
              <p:cNvSpPr>
                <a:spLocks noChangeArrowheads="1"/>
              </p:cNvSpPr>
              <p:nvPr/>
            </p:nvSpPr>
            <p:spPr bwMode="auto">
              <a:xfrm>
                <a:off x="5081410"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1" name="Oval 2880">
                <a:extLst>
                  <a:ext uri="{FF2B5EF4-FFF2-40B4-BE49-F238E27FC236}">
                    <a16:creationId xmlns:a16="http://schemas.microsoft.com/office/drawing/2014/main" id="{8CEEBABA-22E1-2A46-8224-93081037ACA0}"/>
                  </a:ext>
                </a:extLst>
              </p:cNvPr>
              <p:cNvSpPr>
                <a:spLocks noChangeArrowheads="1"/>
              </p:cNvSpPr>
              <p:nvPr/>
            </p:nvSpPr>
            <p:spPr bwMode="auto">
              <a:xfrm>
                <a:off x="5086172" y="37171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2" name="Oval 2881">
                <a:extLst>
                  <a:ext uri="{FF2B5EF4-FFF2-40B4-BE49-F238E27FC236}">
                    <a16:creationId xmlns:a16="http://schemas.microsoft.com/office/drawing/2014/main" id="{AEDD9F17-E6F0-9448-B48E-B796C092490E}"/>
                  </a:ext>
                </a:extLst>
              </p:cNvPr>
              <p:cNvSpPr>
                <a:spLocks noChangeArrowheads="1"/>
              </p:cNvSpPr>
              <p:nvPr/>
            </p:nvSpPr>
            <p:spPr bwMode="auto">
              <a:xfrm>
                <a:off x="5087760"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3" name="Oval 2882">
                <a:extLst>
                  <a:ext uri="{FF2B5EF4-FFF2-40B4-BE49-F238E27FC236}">
                    <a16:creationId xmlns:a16="http://schemas.microsoft.com/office/drawing/2014/main" id="{46F2F099-FBF8-A24F-8B08-CE6F2598B59B}"/>
                  </a:ext>
                </a:extLst>
              </p:cNvPr>
              <p:cNvSpPr>
                <a:spLocks noChangeArrowheads="1"/>
              </p:cNvSpPr>
              <p:nvPr/>
            </p:nvSpPr>
            <p:spPr bwMode="auto">
              <a:xfrm>
                <a:off x="5089347"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4" name="Oval 2883">
                <a:extLst>
                  <a:ext uri="{FF2B5EF4-FFF2-40B4-BE49-F238E27FC236}">
                    <a16:creationId xmlns:a16="http://schemas.microsoft.com/office/drawing/2014/main" id="{F99C3778-8B52-0D42-B1A1-D23986F27B6E}"/>
                  </a:ext>
                </a:extLst>
              </p:cNvPr>
              <p:cNvSpPr>
                <a:spLocks noChangeArrowheads="1"/>
              </p:cNvSpPr>
              <p:nvPr/>
            </p:nvSpPr>
            <p:spPr bwMode="auto">
              <a:xfrm>
                <a:off x="5089347" y="37091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5" name="Oval 2884">
                <a:extLst>
                  <a:ext uri="{FF2B5EF4-FFF2-40B4-BE49-F238E27FC236}">
                    <a16:creationId xmlns:a16="http://schemas.microsoft.com/office/drawing/2014/main" id="{73D0ADC7-3DD8-4F41-B081-EC5397A1C954}"/>
                  </a:ext>
                </a:extLst>
              </p:cNvPr>
              <p:cNvSpPr>
                <a:spLocks noChangeArrowheads="1"/>
              </p:cNvSpPr>
              <p:nvPr/>
            </p:nvSpPr>
            <p:spPr bwMode="auto">
              <a:xfrm>
                <a:off x="5089347" y="37171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6" name="Oval 2885">
                <a:extLst>
                  <a:ext uri="{FF2B5EF4-FFF2-40B4-BE49-F238E27FC236}">
                    <a16:creationId xmlns:a16="http://schemas.microsoft.com/office/drawing/2014/main" id="{E16AC98B-A2CE-8A44-BA87-D79F7B3AA152}"/>
                  </a:ext>
                </a:extLst>
              </p:cNvPr>
              <p:cNvSpPr>
                <a:spLocks noChangeArrowheads="1"/>
              </p:cNvSpPr>
              <p:nvPr/>
            </p:nvSpPr>
            <p:spPr bwMode="auto">
              <a:xfrm>
                <a:off x="5094110"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7" name="Oval 2886">
                <a:extLst>
                  <a:ext uri="{FF2B5EF4-FFF2-40B4-BE49-F238E27FC236}">
                    <a16:creationId xmlns:a16="http://schemas.microsoft.com/office/drawing/2014/main" id="{6C4C9B8D-FC29-FE40-BC58-4EB2E5756589}"/>
                  </a:ext>
                </a:extLst>
              </p:cNvPr>
              <p:cNvSpPr>
                <a:spLocks noChangeArrowheads="1"/>
              </p:cNvSpPr>
              <p:nvPr/>
            </p:nvSpPr>
            <p:spPr bwMode="auto">
              <a:xfrm>
                <a:off x="5095697" y="37091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8" name="Oval 2887">
                <a:extLst>
                  <a:ext uri="{FF2B5EF4-FFF2-40B4-BE49-F238E27FC236}">
                    <a16:creationId xmlns:a16="http://schemas.microsoft.com/office/drawing/2014/main" id="{8F61C408-8C83-AB46-9BC9-3FA259F82302}"/>
                  </a:ext>
                </a:extLst>
              </p:cNvPr>
              <p:cNvSpPr>
                <a:spLocks noChangeArrowheads="1"/>
              </p:cNvSpPr>
              <p:nvPr/>
            </p:nvSpPr>
            <p:spPr bwMode="auto">
              <a:xfrm>
                <a:off x="5098872" y="370760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89" name="Oval 2888">
                <a:extLst>
                  <a:ext uri="{FF2B5EF4-FFF2-40B4-BE49-F238E27FC236}">
                    <a16:creationId xmlns:a16="http://schemas.microsoft.com/office/drawing/2014/main" id="{4AFF16A5-F899-184B-A98D-F1605A59914D}"/>
                  </a:ext>
                </a:extLst>
              </p:cNvPr>
              <p:cNvSpPr>
                <a:spLocks noChangeArrowheads="1"/>
              </p:cNvSpPr>
              <p:nvPr/>
            </p:nvSpPr>
            <p:spPr bwMode="auto">
              <a:xfrm>
                <a:off x="5103635" y="3710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0" name="Oval 2889">
                <a:extLst>
                  <a:ext uri="{FF2B5EF4-FFF2-40B4-BE49-F238E27FC236}">
                    <a16:creationId xmlns:a16="http://schemas.microsoft.com/office/drawing/2014/main" id="{01A8F90B-74F6-E64A-8533-D19C99D3A249}"/>
                  </a:ext>
                </a:extLst>
              </p:cNvPr>
              <p:cNvSpPr>
                <a:spLocks noChangeArrowheads="1"/>
              </p:cNvSpPr>
              <p:nvPr/>
            </p:nvSpPr>
            <p:spPr bwMode="auto">
              <a:xfrm>
                <a:off x="5097285" y="3704430"/>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1" name="Oval 2890">
                <a:extLst>
                  <a:ext uri="{FF2B5EF4-FFF2-40B4-BE49-F238E27FC236}">
                    <a16:creationId xmlns:a16="http://schemas.microsoft.com/office/drawing/2014/main" id="{ED25CB0A-808F-F04A-BEEE-34041FC5524A}"/>
                  </a:ext>
                </a:extLst>
              </p:cNvPr>
              <p:cNvSpPr>
                <a:spLocks noChangeArrowheads="1"/>
              </p:cNvSpPr>
              <p:nvPr/>
            </p:nvSpPr>
            <p:spPr bwMode="auto">
              <a:xfrm>
                <a:off x="5098872" y="37012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2" name="Oval 2891">
                <a:extLst>
                  <a:ext uri="{FF2B5EF4-FFF2-40B4-BE49-F238E27FC236}">
                    <a16:creationId xmlns:a16="http://schemas.microsoft.com/office/drawing/2014/main" id="{CAB45897-085B-1B41-8DC8-E97573B84B6A}"/>
                  </a:ext>
                </a:extLst>
              </p:cNvPr>
              <p:cNvSpPr>
                <a:spLocks noChangeArrowheads="1"/>
              </p:cNvSpPr>
              <p:nvPr/>
            </p:nvSpPr>
            <p:spPr bwMode="auto">
              <a:xfrm>
                <a:off x="5102047" y="36980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3" name="Oval 2892">
                <a:extLst>
                  <a:ext uri="{FF2B5EF4-FFF2-40B4-BE49-F238E27FC236}">
                    <a16:creationId xmlns:a16="http://schemas.microsoft.com/office/drawing/2014/main" id="{A51372B5-CAA9-B749-8DE6-3802A2FF47C8}"/>
                  </a:ext>
                </a:extLst>
              </p:cNvPr>
              <p:cNvSpPr>
                <a:spLocks noChangeArrowheads="1"/>
              </p:cNvSpPr>
              <p:nvPr/>
            </p:nvSpPr>
            <p:spPr bwMode="auto">
              <a:xfrm>
                <a:off x="5106810" y="37012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4" name="Oval 2893">
                <a:extLst>
                  <a:ext uri="{FF2B5EF4-FFF2-40B4-BE49-F238E27FC236}">
                    <a16:creationId xmlns:a16="http://schemas.microsoft.com/office/drawing/2014/main" id="{CF32CC1C-6C34-5946-9754-88BCC4495EAF}"/>
                  </a:ext>
                </a:extLst>
              </p:cNvPr>
              <p:cNvSpPr>
                <a:spLocks noChangeArrowheads="1"/>
              </p:cNvSpPr>
              <p:nvPr/>
            </p:nvSpPr>
            <p:spPr bwMode="auto">
              <a:xfrm>
                <a:off x="5094110"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5" name="Oval 2894">
                <a:extLst>
                  <a:ext uri="{FF2B5EF4-FFF2-40B4-BE49-F238E27FC236}">
                    <a16:creationId xmlns:a16="http://schemas.microsoft.com/office/drawing/2014/main" id="{33FBA848-B4CD-9D42-9D61-DA9C8D23579D}"/>
                  </a:ext>
                </a:extLst>
              </p:cNvPr>
              <p:cNvSpPr>
                <a:spLocks noChangeArrowheads="1"/>
              </p:cNvSpPr>
              <p:nvPr/>
            </p:nvSpPr>
            <p:spPr bwMode="auto">
              <a:xfrm>
                <a:off x="5098872" y="36980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6" name="Oval 2895">
                <a:extLst>
                  <a:ext uri="{FF2B5EF4-FFF2-40B4-BE49-F238E27FC236}">
                    <a16:creationId xmlns:a16="http://schemas.microsoft.com/office/drawing/2014/main" id="{A3A42423-9A5D-0647-97BA-4A207BD1FDEF}"/>
                  </a:ext>
                </a:extLst>
              </p:cNvPr>
              <p:cNvSpPr>
                <a:spLocks noChangeArrowheads="1"/>
              </p:cNvSpPr>
              <p:nvPr/>
            </p:nvSpPr>
            <p:spPr bwMode="auto">
              <a:xfrm>
                <a:off x="5090935" y="37012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7" name="Oval 2896">
                <a:extLst>
                  <a:ext uri="{FF2B5EF4-FFF2-40B4-BE49-F238E27FC236}">
                    <a16:creationId xmlns:a16="http://schemas.microsoft.com/office/drawing/2014/main" id="{1CE7480C-3443-CB44-84AE-B1713565B758}"/>
                  </a:ext>
                </a:extLst>
              </p:cNvPr>
              <p:cNvSpPr>
                <a:spLocks noChangeArrowheads="1"/>
              </p:cNvSpPr>
              <p:nvPr/>
            </p:nvSpPr>
            <p:spPr bwMode="auto">
              <a:xfrm>
                <a:off x="5087760"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8" name="Oval 2897">
                <a:extLst>
                  <a:ext uri="{FF2B5EF4-FFF2-40B4-BE49-F238E27FC236}">
                    <a16:creationId xmlns:a16="http://schemas.microsoft.com/office/drawing/2014/main" id="{71116D3C-CC56-A743-AC93-E9B6D36402C5}"/>
                  </a:ext>
                </a:extLst>
              </p:cNvPr>
              <p:cNvSpPr>
                <a:spLocks noChangeArrowheads="1"/>
              </p:cNvSpPr>
              <p:nvPr/>
            </p:nvSpPr>
            <p:spPr bwMode="auto">
              <a:xfrm>
                <a:off x="5090935" y="3706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899" name="Oval 2898">
                <a:extLst>
                  <a:ext uri="{FF2B5EF4-FFF2-40B4-BE49-F238E27FC236}">
                    <a16:creationId xmlns:a16="http://schemas.microsoft.com/office/drawing/2014/main" id="{39AEE7E6-01E6-B94E-A088-C7BD2515897E}"/>
                  </a:ext>
                </a:extLst>
              </p:cNvPr>
              <p:cNvSpPr>
                <a:spLocks noChangeArrowheads="1"/>
              </p:cNvSpPr>
              <p:nvPr/>
            </p:nvSpPr>
            <p:spPr bwMode="auto">
              <a:xfrm>
                <a:off x="5086172" y="37044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0" name="Oval 2899">
                <a:extLst>
                  <a:ext uri="{FF2B5EF4-FFF2-40B4-BE49-F238E27FC236}">
                    <a16:creationId xmlns:a16="http://schemas.microsoft.com/office/drawing/2014/main" id="{6D692347-A20F-884C-901A-5001807F5608}"/>
                  </a:ext>
                </a:extLst>
              </p:cNvPr>
              <p:cNvSpPr>
                <a:spLocks noChangeArrowheads="1"/>
              </p:cNvSpPr>
              <p:nvPr/>
            </p:nvSpPr>
            <p:spPr bwMode="auto">
              <a:xfrm>
                <a:off x="5082997" y="37012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1" name="Oval 2900">
                <a:extLst>
                  <a:ext uri="{FF2B5EF4-FFF2-40B4-BE49-F238E27FC236}">
                    <a16:creationId xmlns:a16="http://schemas.microsoft.com/office/drawing/2014/main" id="{93D5CDE5-3EBC-A547-BB49-3968EE7E9A9A}"/>
                  </a:ext>
                </a:extLst>
              </p:cNvPr>
              <p:cNvSpPr>
                <a:spLocks noChangeArrowheads="1"/>
              </p:cNvSpPr>
              <p:nvPr/>
            </p:nvSpPr>
            <p:spPr bwMode="auto">
              <a:xfrm>
                <a:off x="5079822" y="36980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2" name="Oval 2901">
                <a:extLst>
                  <a:ext uri="{FF2B5EF4-FFF2-40B4-BE49-F238E27FC236}">
                    <a16:creationId xmlns:a16="http://schemas.microsoft.com/office/drawing/2014/main" id="{ADB6DF46-198E-0340-8017-FD41813F757F}"/>
                  </a:ext>
                </a:extLst>
              </p:cNvPr>
              <p:cNvSpPr>
                <a:spLocks noChangeArrowheads="1"/>
              </p:cNvSpPr>
              <p:nvPr/>
            </p:nvSpPr>
            <p:spPr bwMode="auto">
              <a:xfrm>
                <a:off x="5078235" y="36980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3" name="Oval 2902">
                <a:extLst>
                  <a:ext uri="{FF2B5EF4-FFF2-40B4-BE49-F238E27FC236}">
                    <a16:creationId xmlns:a16="http://schemas.microsoft.com/office/drawing/2014/main" id="{0815E58A-7E7E-494B-B703-4AB79D33EFE1}"/>
                  </a:ext>
                </a:extLst>
              </p:cNvPr>
              <p:cNvSpPr>
                <a:spLocks noChangeArrowheads="1"/>
              </p:cNvSpPr>
              <p:nvPr/>
            </p:nvSpPr>
            <p:spPr bwMode="auto">
              <a:xfrm>
                <a:off x="5075060"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4" name="Oval 2903">
                <a:extLst>
                  <a:ext uri="{FF2B5EF4-FFF2-40B4-BE49-F238E27FC236}">
                    <a16:creationId xmlns:a16="http://schemas.microsoft.com/office/drawing/2014/main" id="{F7A481F2-AAAB-F540-B08E-55FBFE8A2533}"/>
                  </a:ext>
                </a:extLst>
              </p:cNvPr>
              <p:cNvSpPr>
                <a:spLocks noChangeArrowheads="1"/>
              </p:cNvSpPr>
              <p:nvPr/>
            </p:nvSpPr>
            <p:spPr bwMode="auto">
              <a:xfrm>
                <a:off x="5071885" y="370760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5" name="Oval 2904">
                <a:extLst>
                  <a:ext uri="{FF2B5EF4-FFF2-40B4-BE49-F238E27FC236}">
                    <a16:creationId xmlns:a16="http://schemas.microsoft.com/office/drawing/2014/main" id="{801E8CAA-FE89-1641-9668-379C90B41509}"/>
                  </a:ext>
                </a:extLst>
              </p:cNvPr>
              <p:cNvSpPr>
                <a:spLocks noChangeArrowheads="1"/>
              </p:cNvSpPr>
              <p:nvPr/>
            </p:nvSpPr>
            <p:spPr bwMode="auto">
              <a:xfrm>
                <a:off x="5071885" y="37107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6" name="Oval 2905">
                <a:extLst>
                  <a:ext uri="{FF2B5EF4-FFF2-40B4-BE49-F238E27FC236}">
                    <a16:creationId xmlns:a16="http://schemas.microsoft.com/office/drawing/2014/main" id="{BBF1088D-8D4B-5D4B-9FBB-A6DEDC9B86C1}"/>
                  </a:ext>
                </a:extLst>
              </p:cNvPr>
              <p:cNvSpPr>
                <a:spLocks noChangeArrowheads="1"/>
              </p:cNvSpPr>
              <p:nvPr/>
            </p:nvSpPr>
            <p:spPr bwMode="auto">
              <a:xfrm>
                <a:off x="5071885"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7" name="Oval 2906">
                <a:extLst>
                  <a:ext uri="{FF2B5EF4-FFF2-40B4-BE49-F238E27FC236}">
                    <a16:creationId xmlns:a16="http://schemas.microsoft.com/office/drawing/2014/main" id="{34792852-988B-BF4E-9199-53BDF006A467}"/>
                  </a:ext>
                </a:extLst>
              </p:cNvPr>
              <p:cNvSpPr>
                <a:spLocks noChangeArrowheads="1"/>
              </p:cNvSpPr>
              <p:nvPr/>
            </p:nvSpPr>
            <p:spPr bwMode="auto">
              <a:xfrm>
                <a:off x="5068710" y="37171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8" name="Oval 2907">
                <a:extLst>
                  <a:ext uri="{FF2B5EF4-FFF2-40B4-BE49-F238E27FC236}">
                    <a16:creationId xmlns:a16="http://schemas.microsoft.com/office/drawing/2014/main" id="{47D33EB9-FC12-B348-A4CF-292CD7B48FB2}"/>
                  </a:ext>
                </a:extLst>
              </p:cNvPr>
              <p:cNvSpPr>
                <a:spLocks noChangeArrowheads="1"/>
              </p:cNvSpPr>
              <p:nvPr/>
            </p:nvSpPr>
            <p:spPr bwMode="auto">
              <a:xfrm>
                <a:off x="5065535" y="37203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09" name="Oval 2908">
                <a:extLst>
                  <a:ext uri="{FF2B5EF4-FFF2-40B4-BE49-F238E27FC236}">
                    <a16:creationId xmlns:a16="http://schemas.microsoft.com/office/drawing/2014/main" id="{E6225A10-2037-D544-BC98-6CB47F8194B2}"/>
                  </a:ext>
                </a:extLst>
              </p:cNvPr>
              <p:cNvSpPr>
                <a:spLocks noChangeArrowheads="1"/>
              </p:cNvSpPr>
              <p:nvPr/>
            </p:nvSpPr>
            <p:spPr bwMode="auto">
              <a:xfrm>
                <a:off x="5067122"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0" name="Oval 2909">
                <a:extLst>
                  <a:ext uri="{FF2B5EF4-FFF2-40B4-BE49-F238E27FC236}">
                    <a16:creationId xmlns:a16="http://schemas.microsoft.com/office/drawing/2014/main" id="{93827816-F4A5-AC41-B9EC-0A38217661D2}"/>
                  </a:ext>
                </a:extLst>
              </p:cNvPr>
              <p:cNvSpPr>
                <a:spLocks noChangeArrowheads="1"/>
              </p:cNvSpPr>
              <p:nvPr/>
            </p:nvSpPr>
            <p:spPr bwMode="auto">
              <a:xfrm>
                <a:off x="5065535" y="3725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1" name="Oval 2910">
                <a:extLst>
                  <a:ext uri="{FF2B5EF4-FFF2-40B4-BE49-F238E27FC236}">
                    <a16:creationId xmlns:a16="http://schemas.microsoft.com/office/drawing/2014/main" id="{ED4E2DBC-605C-F148-A967-252B484B048C}"/>
                  </a:ext>
                </a:extLst>
              </p:cNvPr>
              <p:cNvSpPr>
                <a:spLocks noChangeArrowheads="1"/>
              </p:cNvSpPr>
              <p:nvPr/>
            </p:nvSpPr>
            <p:spPr bwMode="auto">
              <a:xfrm>
                <a:off x="5067122" y="3728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2" name="Oval 2911">
                <a:extLst>
                  <a:ext uri="{FF2B5EF4-FFF2-40B4-BE49-F238E27FC236}">
                    <a16:creationId xmlns:a16="http://schemas.microsoft.com/office/drawing/2014/main" id="{3DEEE836-531C-5A4C-B205-03726C02A402}"/>
                  </a:ext>
                </a:extLst>
              </p:cNvPr>
              <p:cNvSpPr>
                <a:spLocks noChangeArrowheads="1"/>
              </p:cNvSpPr>
              <p:nvPr/>
            </p:nvSpPr>
            <p:spPr bwMode="auto">
              <a:xfrm>
                <a:off x="5071885" y="3725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3" name="Oval 2912">
                <a:extLst>
                  <a:ext uri="{FF2B5EF4-FFF2-40B4-BE49-F238E27FC236}">
                    <a16:creationId xmlns:a16="http://schemas.microsoft.com/office/drawing/2014/main" id="{A1262E87-67FA-B748-BC95-6E40EAAC7E9A}"/>
                  </a:ext>
                </a:extLst>
              </p:cNvPr>
              <p:cNvSpPr>
                <a:spLocks noChangeArrowheads="1"/>
              </p:cNvSpPr>
              <p:nvPr/>
            </p:nvSpPr>
            <p:spPr bwMode="auto">
              <a:xfrm>
                <a:off x="5070297" y="37234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4" name="Oval 2913">
                <a:extLst>
                  <a:ext uri="{FF2B5EF4-FFF2-40B4-BE49-F238E27FC236}">
                    <a16:creationId xmlns:a16="http://schemas.microsoft.com/office/drawing/2014/main" id="{038FEEC7-7468-8E45-9168-EBE9F14A376F}"/>
                  </a:ext>
                </a:extLst>
              </p:cNvPr>
              <p:cNvSpPr>
                <a:spLocks noChangeArrowheads="1"/>
              </p:cNvSpPr>
              <p:nvPr/>
            </p:nvSpPr>
            <p:spPr bwMode="auto">
              <a:xfrm>
                <a:off x="5073472" y="37203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5" name="Oval 2914">
                <a:extLst>
                  <a:ext uri="{FF2B5EF4-FFF2-40B4-BE49-F238E27FC236}">
                    <a16:creationId xmlns:a16="http://schemas.microsoft.com/office/drawing/2014/main" id="{5ACAA943-79F4-0F44-8308-CC69EC33D284}"/>
                  </a:ext>
                </a:extLst>
              </p:cNvPr>
              <p:cNvSpPr>
                <a:spLocks noChangeArrowheads="1"/>
              </p:cNvSpPr>
              <p:nvPr/>
            </p:nvSpPr>
            <p:spPr bwMode="auto">
              <a:xfrm>
                <a:off x="5075060" y="37187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6" name="Oval 2915">
                <a:extLst>
                  <a:ext uri="{FF2B5EF4-FFF2-40B4-BE49-F238E27FC236}">
                    <a16:creationId xmlns:a16="http://schemas.microsoft.com/office/drawing/2014/main" id="{8A3B20E8-2C84-C84D-848C-4671DEE1D4B9}"/>
                  </a:ext>
                </a:extLst>
              </p:cNvPr>
              <p:cNvSpPr>
                <a:spLocks noChangeArrowheads="1"/>
              </p:cNvSpPr>
              <p:nvPr/>
            </p:nvSpPr>
            <p:spPr bwMode="auto">
              <a:xfrm>
                <a:off x="5076647" y="371395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7" name="Oval 2916">
                <a:extLst>
                  <a:ext uri="{FF2B5EF4-FFF2-40B4-BE49-F238E27FC236}">
                    <a16:creationId xmlns:a16="http://schemas.microsoft.com/office/drawing/2014/main" id="{CC922932-446A-B943-83EB-2001AEB8CB98}"/>
                  </a:ext>
                </a:extLst>
              </p:cNvPr>
              <p:cNvSpPr>
                <a:spLocks noChangeArrowheads="1"/>
              </p:cNvSpPr>
              <p:nvPr/>
            </p:nvSpPr>
            <p:spPr bwMode="auto">
              <a:xfrm>
                <a:off x="5076647" y="37091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8" name="Oval 2917">
                <a:extLst>
                  <a:ext uri="{FF2B5EF4-FFF2-40B4-BE49-F238E27FC236}">
                    <a16:creationId xmlns:a16="http://schemas.microsoft.com/office/drawing/2014/main" id="{4EA68526-052D-9F4E-92CD-A6266A02B5B3}"/>
                  </a:ext>
                </a:extLst>
              </p:cNvPr>
              <p:cNvSpPr>
                <a:spLocks noChangeArrowheads="1"/>
              </p:cNvSpPr>
              <p:nvPr/>
            </p:nvSpPr>
            <p:spPr bwMode="auto">
              <a:xfrm>
                <a:off x="5076647" y="37091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19" name="Oval 2918">
                <a:extLst>
                  <a:ext uri="{FF2B5EF4-FFF2-40B4-BE49-F238E27FC236}">
                    <a16:creationId xmlns:a16="http://schemas.microsoft.com/office/drawing/2014/main" id="{15BB2008-899F-C44D-9477-317BD21ED42A}"/>
                  </a:ext>
                </a:extLst>
              </p:cNvPr>
              <p:cNvSpPr>
                <a:spLocks noChangeArrowheads="1"/>
              </p:cNvSpPr>
              <p:nvPr/>
            </p:nvSpPr>
            <p:spPr bwMode="auto">
              <a:xfrm>
                <a:off x="5076647" y="370760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0" name="Oval 2919">
                <a:extLst>
                  <a:ext uri="{FF2B5EF4-FFF2-40B4-BE49-F238E27FC236}">
                    <a16:creationId xmlns:a16="http://schemas.microsoft.com/office/drawing/2014/main" id="{BC1978DF-AE04-4441-8665-655D2DBF57D7}"/>
                  </a:ext>
                </a:extLst>
              </p:cNvPr>
              <p:cNvSpPr>
                <a:spLocks noChangeArrowheads="1"/>
              </p:cNvSpPr>
              <p:nvPr/>
            </p:nvSpPr>
            <p:spPr bwMode="auto">
              <a:xfrm>
                <a:off x="5078235" y="37028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1" name="Oval 2920">
                <a:extLst>
                  <a:ext uri="{FF2B5EF4-FFF2-40B4-BE49-F238E27FC236}">
                    <a16:creationId xmlns:a16="http://schemas.microsoft.com/office/drawing/2014/main" id="{694C65FA-4304-BD4A-AC2A-45EF8CFC5ABB}"/>
                  </a:ext>
                </a:extLst>
              </p:cNvPr>
              <p:cNvSpPr>
                <a:spLocks noChangeArrowheads="1"/>
              </p:cNvSpPr>
              <p:nvPr/>
            </p:nvSpPr>
            <p:spPr bwMode="auto">
              <a:xfrm>
                <a:off x="5081410" y="37060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2" name="Oval 2921">
                <a:extLst>
                  <a:ext uri="{FF2B5EF4-FFF2-40B4-BE49-F238E27FC236}">
                    <a16:creationId xmlns:a16="http://schemas.microsoft.com/office/drawing/2014/main" id="{11E291D3-D17D-3C47-8CD1-EB2C4E23E182}"/>
                  </a:ext>
                </a:extLst>
              </p:cNvPr>
              <p:cNvSpPr>
                <a:spLocks noChangeArrowheads="1"/>
              </p:cNvSpPr>
              <p:nvPr/>
            </p:nvSpPr>
            <p:spPr bwMode="auto">
              <a:xfrm>
                <a:off x="5086172" y="37091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3" name="Oval 2922">
                <a:extLst>
                  <a:ext uri="{FF2B5EF4-FFF2-40B4-BE49-F238E27FC236}">
                    <a16:creationId xmlns:a16="http://schemas.microsoft.com/office/drawing/2014/main" id="{324D3D50-B39A-4546-9098-A28EB10A95BA}"/>
                  </a:ext>
                </a:extLst>
              </p:cNvPr>
              <p:cNvSpPr>
                <a:spLocks noChangeArrowheads="1"/>
              </p:cNvSpPr>
              <p:nvPr/>
            </p:nvSpPr>
            <p:spPr bwMode="auto">
              <a:xfrm>
                <a:off x="5086172"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4" name="Oval 2923">
                <a:extLst>
                  <a:ext uri="{FF2B5EF4-FFF2-40B4-BE49-F238E27FC236}">
                    <a16:creationId xmlns:a16="http://schemas.microsoft.com/office/drawing/2014/main" id="{D229FC56-89F5-C14A-A655-6FFE2462764C}"/>
                  </a:ext>
                </a:extLst>
              </p:cNvPr>
              <p:cNvSpPr>
                <a:spLocks noChangeArrowheads="1"/>
              </p:cNvSpPr>
              <p:nvPr/>
            </p:nvSpPr>
            <p:spPr bwMode="auto">
              <a:xfrm>
                <a:off x="5081410" y="37155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5" name="Oval 2924">
                <a:extLst>
                  <a:ext uri="{FF2B5EF4-FFF2-40B4-BE49-F238E27FC236}">
                    <a16:creationId xmlns:a16="http://schemas.microsoft.com/office/drawing/2014/main" id="{41F453E6-3DC7-BB46-9460-A42359FBE3C7}"/>
                  </a:ext>
                </a:extLst>
              </p:cNvPr>
              <p:cNvSpPr>
                <a:spLocks noChangeArrowheads="1"/>
              </p:cNvSpPr>
              <p:nvPr/>
            </p:nvSpPr>
            <p:spPr bwMode="auto">
              <a:xfrm>
                <a:off x="5079822" y="371713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6" name="Oval 2925">
                <a:extLst>
                  <a:ext uri="{FF2B5EF4-FFF2-40B4-BE49-F238E27FC236}">
                    <a16:creationId xmlns:a16="http://schemas.microsoft.com/office/drawing/2014/main" id="{A3EAD76F-7AE2-E14A-95EB-A8FC54D64E47}"/>
                  </a:ext>
                </a:extLst>
              </p:cNvPr>
              <p:cNvSpPr>
                <a:spLocks noChangeArrowheads="1"/>
              </p:cNvSpPr>
              <p:nvPr/>
            </p:nvSpPr>
            <p:spPr bwMode="auto">
              <a:xfrm>
                <a:off x="5082997"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7" name="Oval 2926">
                <a:extLst>
                  <a:ext uri="{FF2B5EF4-FFF2-40B4-BE49-F238E27FC236}">
                    <a16:creationId xmlns:a16="http://schemas.microsoft.com/office/drawing/2014/main" id="{B9C11661-70BE-7441-A446-C7B48647C270}"/>
                  </a:ext>
                </a:extLst>
              </p:cNvPr>
              <p:cNvSpPr>
                <a:spLocks noChangeArrowheads="1"/>
              </p:cNvSpPr>
              <p:nvPr/>
            </p:nvSpPr>
            <p:spPr bwMode="auto">
              <a:xfrm>
                <a:off x="5081410" y="37091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8" name="Oval 2927">
                <a:extLst>
                  <a:ext uri="{FF2B5EF4-FFF2-40B4-BE49-F238E27FC236}">
                    <a16:creationId xmlns:a16="http://schemas.microsoft.com/office/drawing/2014/main" id="{54C99609-E4F2-3D46-8706-36C75543673C}"/>
                  </a:ext>
                </a:extLst>
              </p:cNvPr>
              <p:cNvSpPr>
                <a:spLocks noChangeArrowheads="1"/>
              </p:cNvSpPr>
              <p:nvPr/>
            </p:nvSpPr>
            <p:spPr bwMode="auto">
              <a:xfrm>
                <a:off x="5079822" y="37060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29" name="Oval 2928">
                <a:extLst>
                  <a:ext uri="{FF2B5EF4-FFF2-40B4-BE49-F238E27FC236}">
                    <a16:creationId xmlns:a16="http://schemas.microsoft.com/office/drawing/2014/main" id="{3EFC08D3-6DF0-414C-AD84-B1971935A505}"/>
                  </a:ext>
                </a:extLst>
              </p:cNvPr>
              <p:cNvSpPr>
                <a:spLocks noChangeArrowheads="1"/>
              </p:cNvSpPr>
              <p:nvPr/>
            </p:nvSpPr>
            <p:spPr bwMode="auto">
              <a:xfrm>
                <a:off x="5079822" y="37139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0" name="Oval 2929">
                <a:extLst>
                  <a:ext uri="{FF2B5EF4-FFF2-40B4-BE49-F238E27FC236}">
                    <a16:creationId xmlns:a16="http://schemas.microsoft.com/office/drawing/2014/main" id="{3053E3F1-1E18-E84D-B21C-FF10EC697C0F}"/>
                  </a:ext>
                </a:extLst>
              </p:cNvPr>
              <p:cNvSpPr>
                <a:spLocks noChangeArrowheads="1"/>
              </p:cNvSpPr>
              <p:nvPr/>
            </p:nvSpPr>
            <p:spPr bwMode="auto">
              <a:xfrm>
                <a:off x="5079822" y="3712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1" name="Oval 2930">
                <a:extLst>
                  <a:ext uri="{FF2B5EF4-FFF2-40B4-BE49-F238E27FC236}">
                    <a16:creationId xmlns:a16="http://schemas.microsoft.com/office/drawing/2014/main" id="{8CE02000-570D-C247-8EA9-6D2CDDB423FA}"/>
                  </a:ext>
                </a:extLst>
              </p:cNvPr>
              <p:cNvSpPr>
                <a:spLocks noChangeArrowheads="1"/>
              </p:cNvSpPr>
              <p:nvPr/>
            </p:nvSpPr>
            <p:spPr bwMode="auto">
              <a:xfrm>
                <a:off x="5094110" y="36853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2" name="Oval 2931">
                <a:extLst>
                  <a:ext uri="{FF2B5EF4-FFF2-40B4-BE49-F238E27FC236}">
                    <a16:creationId xmlns:a16="http://schemas.microsoft.com/office/drawing/2014/main" id="{A6DB45F7-6985-A348-9673-6C7F9395A9ED}"/>
                  </a:ext>
                </a:extLst>
              </p:cNvPr>
              <p:cNvSpPr>
                <a:spLocks noChangeArrowheads="1"/>
              </p:cNvSpPr>
              <p:nvPr/>
            </p:nvSpPr>
            <p:spPr bwMode="auto">
              <a:xfrm>
                <a:off x="5098872" y="36869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3" name="Oval 2932">
                <a:extLst>
                  <a:ext uri="{FF2B5EF4-FFF2-40B4-BE49-F238E27FC236}">
                    <a16:creationId xmlns:a16="http://schemas.microsoft.com/office/drawing/2014/main" id="{A747BC60-AEE2-1E43-B1F1-EBA3FC5E4352}"/>
                  </a:ext>
                </a:extLst>
              </p:cNvPr>
              <p:cNvSpPr>
                <a:spLocks noChangeArrowheads="1"/>
              </p:cNvSpPr>
              <p:nvPr/>
            </p:nvSpPr>
            <p:spPr bwMode="auto">
              <a:xfrm>
                <a:off x="5092522" y="3682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4" name="Oval 2933">
                <a:extLst>
                  <a:ext uri="{FF2B5EF4-FFF2-40B4-BE49-F238E27FC236}">
                    <a16:creationId xmlns:a16="http://schemas.microsoft.com/office/drawing/2014/main" id="{33193CD5-6F9F-7A4A-B923-2CBD36D831DC}"/>
                  </a:ext>
                </a:extLst>
              </p:cNvPr>
              <p:cNvSpPr>
                <a:spLocks noChangeArrowheads="1"/>
              </p:cNvSpPr>
              <p:nvPr/>
            </p:nvSpPr>
            <p:spPr bwMode="auto">
              <a:xfrm>
                <a:off x="5092522"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5" name="Oval 2934">
                <a:extLst>
                  <a:ext uri="{FF2B5EF4-FFF2-40B4-BE49-F238E27FC236}">
                    <a16:creationId xmlns:a16="http://schemas.microsoft.com/office/drawing/2014/main" id="{66CE41E1-9F23-9C4B-B85B-3ABAD9A0C113}"/>
                  </a:ext>
                </a:extLst>
              </p:cNvPr>
              <p:cNvSpPr>
                <a:spLocks noChangeArrowheads="1"/>
              </p:cNvSpPr>
              <p:nvPr/>
            </p:nvSpPr>
            <p:spPr bwMode="auto">
              <a:xfrm>
                <a:off x="5092522"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6" name="Oval 2935">
                <a:extLst>
                  <a:ext uri="{FF2B5EF4-FFF2-40B4-BE49-F238E27FC236}">
                    <a16:creationId xmlns:a16="http://schemas.microsoft.com/office/drawing/2014/main" id="{BE18E6F2-C1B5-8F4C-A0D4-F8CF4ED2B644}"/>
                  </a:ext>
                </a:extLst>
              </p:cNvPr>
              <p:cNvSpPr>
                <a:spLocks noChangeArrowheads="1"/>
              </p:cNvSpPr>
              <p:nvPr/>
            </p:nvSpPr>
            <p:spPr bwMode="auto">
              <a:xfrm>
                <a:off x="5087760" y="36695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7" name="Oval 2936">
                <a:extLst>
                  <a:ext uri="{FF2B5EF4-FFF2-40B4-BE49-F238E27FC236}">
                    <a16:creationId xmlns:a16="http://schemas.microsoft.com/office/drawing/2014/main" id="{F671B350-1394-324D-AE62-E43734468A27}"/>
                  </a:ext>
                </a:extLst>
              </p:cNvPr>
              <p:cNvSpPr>
                <a:spLocks noChangeArrowheads="1"/>
              </p:cNvSpPr>
              <p:nvPr/>
            </p:nvSpPr>
            <p:spPr bwMode="auto">
              <a:xfrm>
                <a:off x="5090935" y="36679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8" name="Oval 2937">
                <a:extLst>
                  <a:ext uri="{FF2B5EF4-FFF2-40B4-BE49-F238E27FC236}">
                    <a16:creationId xmlns:a16="http://schemas.microsoft.com/office/drawing/2014/main" id="{899285B0-E6F1-AD45-B494-3078982F2053}"/>
                  </a:ext>
                </a:extLst>
              </p:cNvPr>
              <p:cNvSpPr>
                <a:spLocks noChangeArrowheads="1"/>
              </p:cNvSpPr>
              <p:nvPr/>
            </p:nvSpPr>
            <p:spPr bwMode="auto">
              <a:xfrm>
                <a:off x="5092522" y="36647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39" name="Oval 2938">
                <a:extLst>
                  <a:ext uri="{FF2B5EF4-FFF2-40B4-BE49-F238E27FC236}">
                    <a16:creationId xmlns:a16="http://schemas.microsoft.com/office/drawing/2014/main" id="{DEA83BD9-1D38-CF49-8813-56D60ACC68D5}"/>
                  </a:ext>
                </a:extLst>
              </p:cNvPr>
              <p:cNvSpPr>
                <a:spLocks noChangeArrowheads="1"/>
              </p:cNvSpPr>
              <p:nvPr/>
            </p:nvSpPr>
            <p:spPr bwMode="auto">
              <a:xfrm>
                <a:off x="5097285" y="36647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0" name="Oval 2939">
                <a:extLst>
                  <a:ext uri="{FF2B5EF4-FFF2-40B4-BE49-F238E27FC236}">
                    <a16:creationId xmlns:a16="http://schemas.microsoft.com/office/drawing/2014/main" id="{622268E7-985B-D342-98D5-AF4973964BD0}"/>
                  </a:ext>
                </a:extLst>
              </p:cNvPr>
              <p:cNvSpPr>
                <a:spLocks noChangeArrowheads="1"/>
              </p:cNvSpPr>
              <p:nvPr/>
            </p:nvSpPr>
            <p:spPr bwMode="auto">
              <a:xfrm>
                <a:off x="5095697" y="3669505"/>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1" name="Oval 2940">
                <a:extLst>
                  <a:ext uri="{FF2B5EF4-FFF2-40B4-BE49-F238E27FC236}">
                    <a16:creationId xmlns:a16="http://schemas.microsoft.com/office/drawing/2014/main" id="{E18D2FDC-3659-B946-A570-3777910AD96F}"/>
                  </a:ext>
                </a:extLst>
              </p:cNvPr>
              <p:cNvSpPr>
                <a:spLocks noChangeArrowheads="1"/>
              </p:cNvSpPr>
              <p:nvPr/>
            </p:nvSpPr>
            <p:spPr bwMode="auto">
              <a:xfrm>
                <a:off x="5098872" y="36710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2" name="Oval 2941">
                <a:extLst>
                  <a:ext uri="{FF2B5EF4-FFF2-40B4-BE49-F238E27FC236}">
                    <a16:creationId xmlns:a16="http://schemas.microsoft.com/office/drawing/2014/main" id="{D91D50DE-4439-BE45-B7DD-9DFC3FAED673}"/>
                  </a:ext>
                </a:extLst>
              </p:cNvPr>
              <p:cNvSpPr>
                <a:spLocks noChangeArrowheads="1"/>
              </p:cNvSpPr>
              <p:nvPr/>
            </p:nvSpPr>
            <p:spPr bwMode="auto">
              <a:xfrm>
                <a:off x="5100460" y="36710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3" name="Oval 2942">
                <a:extLst>
                  <a:ext uri="{FF2B5EF4-FFF2-40B4-BE49-F238E27FC236}">
                    <a16:creationId xmlns:a16="http://schemas.microsoft.com/office/drawing/2014/main" id="{12B6D917-0A9C-7F48-BE80-9777618C3592}"/>
                  </a:ext>
                </a:extLst>
              </p:cNvPr>
              <p:cNvSpPr>
                <a:spLocks noChangeArrowheads="1"/>
              </p:cNvSpPr>
              <p:nvPr/>
            </p:nvSpPr>
            <p:spPr bwMode="auto">
              <a:xfrm>
                <a:off x="5103635" y="36695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4" name="Oval 2943">
                <a:extLst>
                  <a:ext uri="{FF2B5EF4-FFF2-40B4-BE49-F238E27FC236}">
                    <a16:creationId xmlns:a16="http://schemas.microsoft.com/office/drawing/2014/main" id="{FB8F415D-CCCE-514F-8133-DB5207C4F0AE}"/>
                  </a:ext>
                </a:extLst>
              </p:cNvPr>
              <p:cNvSpPr>
                <a:spLocks noChangeArrowheads="1"/>
              </p:cNvSpPr>
              <p:nvPr/>
            </p:nvSpPr>
            <p:spPr bwMode="auto">
              <a:xfrm>
                <a:off x="5106810" y="36695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5" name="Oval 2944">
                <a:extLst>
                  <a:ext uri="{FF2B5EF4-FFF2-40B4-BE49-F238E27FC236}">
                    <a16:creationId xmlns:a16="http://schemas.microsoft.com/office/drawing/2014/main" id="{8D9192D5-AB4A-EC4C-91AF-AE961D86CE64}"/>
                  </a:ext>
                </a:extLst>
              </p:cNvPr>
              <p:cNvSpPr>
                <a:spLocks noChangeArrowheads="1"/>
              </p:cNvSpPr>
              <p:nvPr/>
            </p:nvSpPr>
            <p:spPr bwMode="auto">
              <a:xfrm>
                <a:off x="5105222"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6" name="Oval 2945">
                <a:extLst>
                  <a:ext uri="{FF2B5EF4-FFF2-40B4-BE49-F238E27FC236}">
                    <a16:creationId xmlns:a16="http://schemas.microsoft.com/office/drawing/2014/main" id="{F7B9C2D4-5C47-D04C-AA38-81C8D588F92F}"/>
                  </a:ext>
                </a:extLst>
              </p:cNvPr>
              <p:cNvSpPr>
                <a:spLocks noChangeArrowheads="1"/>
              </p:cNvSpPr>
              <p:nvPr/>
            </p:nvSpPr>
            <p:spPr bwMode="auto">
              <a:xfrm>
                <a:off x="5103635"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7" name="Oval 2946">
                <a:extLst>
                  <a:ext uri="{FF2B5EF4-FFF2-40B4-BE49-F238E27FC236}">
                    <a16:creationId xmlns:a16="http://schemas.microsoft.com/office/drawing/2014/main" id="{55D5604A-2702-5345-87C1-74A6DE8DB501}"/>
                  </a:ext>
                </a:extLst>
              </p:cNvPr>
              <p:cNvSpPr>
                <a:spLocks noChangeArrowheads="1"/>
              </p:cNvSpPr>
              <p:nvPr/>
            </p:nvSpPr>
            <p:spPr bwMode="auto">
              <a:xfrm>
                <a:off x="5098872" y="3674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8" name="Oval 2947">
                <a:extLst>
                  <a:ext uri="{FF2B5EF4-FFF2-40B4-BE49-F238E27FC236}">
                    <a16:creationId xmlns:a16="http://schemas.microsoft.com/office/drawing/2014/main" id="{D5C2C92E-4534-9A48-884F-2EE62AEFE43A}"/>
                  </a:ext>
                </a:extLst>
              </p:cNvPr>
              <p:cNvSpPr>
                <a:spLocks noChangeArrowheads="1"/>
              </p:cNvSpPr>
              <p:nvPr/>
            </p:nvSpPr>
            <p:spPr bwMode="auto">
              <a:xfrm>
                <a:off x="5097285" y="36742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49" name="Oval 2948">
                <a:extLst>
                  <a:ext uri="{FF2B5EF4-FFF2-40B4-BE49-F238E27FC236}">
                    <a16:creationId xmlns:a16="http://schemas.microsoft.com/office/drawing/2014/main" id="{18358587-348D-2349-A0B9-EF93E2997002}"/>
                  </a:ext>
                </a:extLst>
              </p:cNvPr>
              <p:cNvSpPr>
                <a:spLocks noChangeArrowheads="1"/>
              </p:cNvSpPr>
              <p:nvPr/>
            </p:nvSpPr>
            <p:spPr bwMode="auto">
              <a:xfrm>
                <a:off x="5097285" y="36774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0" name="Oval 2949">
                <a:extLst>
                  <a:ext uri="{FF2B5EF4-FFF2-40B4-BE49-F238E27FC236}">
                    <a16:creationId xmlns:a16="http://schemas.microsoft.com/office/drawing/2014/main" id="{0F313960-18BB-544E-99A4-8691A8CB54B1}"/>
                  </a:ext>
                </a:extLst>
              </p:cNvPr>
              <p:cNvSpPr>
                <a:spLocks noChangeArrowheads="1"/>
              </p:cNvSpPr>
              <p:nvPr/>
            </p:nvSpPr>
            <p:spPr bwMode="auto">
              <a:xfrm>
                <a:off x="5098872" y="36806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1" name="Oval 2950">
                <a:extLst>
                  <a:ext uri="{FF2B5EF4-FFF2-40B4-BE49-F238E27FC236}">
                    <a16:creationId xmlns:a16="http://schemas.microsoft.com/office/drawing/2014/main" id="{CC616CF7-BBE9-294D-9D2E-FA0F1EE1AC7E}"/>
                  </a:ext>
                </a:extLst>
              </p:cNvPr>
              <p:cNvSpPr>
                <a:spLocks noChangeArrowheads="1"/>
              </p:cNvSpPr>
              <p:nvPr/>
            </p:nvSpPr>
            <p:spPr bwMode="auto">
              <a:xfrm>
                <a:off x="5095697" y="36822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2" name="Oval 2951">
                <a:extLst>
                  <a:ext uri="{FF2B5EF4-FFF2-40B4-BE49-F238E27FC236}">
                    <a16:creationId xmlns:a16="http://schemas.microsoft.com/office/drawing/2014/main" id="{82EB748C-0C3F-5044-A30F-7C0E850B917D}"/>
                  </a:ext>
                </a:extLst>
              </p:cNvPr>
              <p:cNvSpPr>
                <a:spLocks noChangeArrowheads="1"/>
              </p:cNvSpPr>
              <p:nvPr/>
            </p:nvSpPr>
            <p:spPr bwMode="auto">
              <a:xfrm>
                <a:off x="5100460"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3" name="Oval 2952">
                <a:extLst>
                  <a:ext uri="{FF2B5EF4-FFF2-40B4-BE49-F238E27FC236}">
                    <a16:creationId xmlns:a16="http://schemas.microsoft.com/office/drawing/2014/main" id="{EFC22CDC-CE21-AC4B-B158-0B70EF3FBDEA}"/>
                  </a:ext>
                </a:extLst>
              </p:cNvPr>
              <p:cNvSpPr>
                <a:spLocks noChangeArrowheads="1"/>
              </p:cNvSpPr>
              <p:nvPr/>
            </p:nvSpPr>
            <p:spPr bwMode="auto">
              <a:xfrm>
                <a:off x="5102047" y="36885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4" name="Oval 2953">
                <a:extLst>
                  <a:ext uri="{FF2B5EF4-FFF2-40B4-BE49-F238E27FC236}">
                    <a16:creationId xmlns:a16="http://schemas.microsoft.com/office/drawing/2014/main" id="{F61CF45F-F1CC-5B4A-A998-AB8FF38E855E}"/>
                  </a:ext>
                </a:extLst>
              </p:cNvPr>
              <p:cNvSpPr>
                <a:spLocks noChangeArrowheads="1"/>
              </p:cNvSpPr>
              <p:nvPr/>
            </p:nvSpPr>
            <p:spPr bwMode="auto">
              <a:xfrm>
                <a:off x="5087760" y="36996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5" name="Oval 2954">
                <a:extLst>
                  <a:ext uri="{FF2B5EF4-FFF2-40B4-BE49-F238E27FC236}">
                    <a16:creationId xmlns:a16="http://schemas.microsoft.com/office/drawing/2014/main" id="{EB5B4643-547E-0B46-8CDE-FD5A4DF49C52}"/>
                  </a:ext>
                </a:extLst>
              </p:cNvPr>
              <p:cNvSpPr>
                <a:spLocks noChangeArrowheads="1"/>
              </p:cNvSpPr>
              <p:nvPr/>
            </p:nvSpPr>
            <p:spPr bwMode="auto">
              <a:xfrm>
                <a:off x="5094110" y="370601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6" name="Oval 2955">
                <a:extLst>
                  <a:ext uri="{FF2B5EF4-FFF2-40B4-BE49-F238E27FC236}">
                    <a16:creationId xmlns:a16="http://schemas.microsoft.com/office/drawing/2014/main" id="{0A229654-533C-594A-95DA-F344495923D4}"/>
                  </a:ext>
                </a:extLst>
              </p:cNvPr>
              <p:cNvSpPr>
                <a:spLocks noChangeArrowheads="1"/>
              </p:cNvSpPr>
              <p:nvPr/>
            </p:nvSpPr>
            <p:spPr bwMode="auto">
              <a:xfrm>
                <a:off x="5103635"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7" name="Oval 2956">
                <a:extLst>
                  <a:ext uri="{FF2B5EF4-FFF2-40B4-BE49-F238E27FC236}">
                    <a16:creationId xmlns:a16="http://schemas.microsoft.com/office/drawing/2014/main" id="{E17F9B3F-6B8C-6641-9F4F-929009D795F2}"/>
                  </a:ext>
                </a:extLst>
              </p:cNvPr>
              <p:cNvSpPr>
                <a:spLocks noChangeArrowheads="1"/>
              </p:cNvSpPr>
              <p:nvPr/>
            </p:nvSpPr>
            <p:spPr bwMode="auto">
              <a:xfrm>
                <a:off x="5105222"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8" name="Oval 2957">
                <a:extLst>
                  <a:ext uri="{FF2B5EF4-FFF2-40B4-BE49-F238E27FC236}">
                    <a16:creationId xmlns:a16="http://schemas.microsoft.com/office/drawing/2014/main" id="{74FE1771-2869-D842-B4D2-3ECD89EBFD2B}"/>
                  </a:ext>
                </a:extLst>
              </p:cNvPr>
              <p:cNvSpPr>
                <a:spLocks noChangeArrowheads="1"/>
              </p:cNvSpPr>
              <p:nvPr/>
            </p:nvSpPr>
            <p:spPr bwMode="auto">
              <a:xfrm>
                <a:off x="5105222" y="36885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59" name="Oval 2958">
                <a:extLst>
                  <a:ext uri="{FF2B5EF4-FFF2-40B4-BE49-F238E27FC236}">
                    <a16:creationId xmlns:a16="http://schemas.microsoft.com/office/drawing/2014/main" id="{56473D39-A367-9F43-A867-C261F3BB3531}"/>
                  </a:ext>
                </a:extLst>
              </p:cNvPr>
              <p:cNvSpPr>
                <a:spLocks noChangeArrowheads="1"/>
              </p:cNvSpPr>
              <p:nvPr/>
            </p:nvSpPr>
            <p:spPr bwMode="auto">
              <a:xfrm>
                <a:off x="5102047" y="36917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0" name="Oval 2959">
                <a:extLst>
                  <a:ext uri="{FF2B5EF4-FFF2-40B4-BE49-F238E27FC236}">
                    <a16:creationId xmlns:a16="http://schemas.microsoft.com/office/drawing/2014/main" id="{6D948066-F41E-E74C-B6B6-1B118D0231EA}"/>
                  </a:ext>
                </a:extLst>
              </p:cNvPr>
              <p:cNvSpPr>
                <a:spLocks noChangeArrowheads="1"/>
              </p:cNvSpPr>
              <p:nvPr/>
            </p:nvSpPr>
            <p:spPr bwMode="auto">
              <a:xfrm>
                <a:off x="5100460"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1" name="Oval 2960">
                <a:extLst>
                  <a:ext uri="{FF2B5EF4-FFF2-40B4-BE49-F238E27FC236}">
                    <a16:creationId xmlns:a16="http://schemas.microsoft.com/office/drawing/2014/main" id="{48D4783C-EF65-EC43-80E7-CB76A1AE6A66}"/>
                  </a:ext>
                </a:extLst>
              </p:cNvPr>
              <p:cNvSpPr>
                <a:spLocks noChangeArrowheads="1"/>
              </p:cNvSpPr>
              <p:nvPr/>
            </p:nvSpPr>
            <p:spPr bwMode="auto">
              <a:xfrm>
                <a:off x="5103635"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2" name="Oval 2961">
                <a:extLst>
                  <a:ext uri="{FF2B5EF4-FFF2-40B4-BE49-F238E27FC236}">
                    <a16:creationId xmlns:a16="http://schemas.microsoft.com/office/drawing/2014/main" id="{863C1B99-9BF2-E442-BC15-D6433D98D6E8}"/>
                  </a:ext>
                </a:extLst>
              </p:cNvPr>
              <p:cNvSpPr>
                <a:spLocks noChangeArrowheads="1"/>
              </p:cNvSpPr>
              <p:nvPr/>
            </p:nvSpPr>
            <p:spPr bwMode="auto">
              <a:xfrm>
                <a:off x="5105222" y="3679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3" name="Oval 2962">
                <a:extLst>
                  <a:ext uri="{FF2B5EF4-FFF2-40B4-BE49-F238E27FC236}">
                    <a16:creationId xmlns:a16="http://schemas.microsoft.com/office/drawing/2014/main" id="{D8D846BB-B3D0-DD46-8280-447C71FB8DD7}"/>
                  </a:ext>
                </a:extLst>
              </p:cNvPr>
              <p:cNvSpPr>
                <a:spLocks noChangeArrowheads="1"/>
              </p:cNvSpPr>
              <p:nvPr/>
            </p:nvSpPr>
            <p:spPr bwMode="auto">
              <a:xfrm>
                <a:off x="5106810"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4" name="Oval 2963">
                <a:extLst>
                  <a:ext uri="{FF2B5EF4-FFF2-40B4-BE49-F238E27FC236}">
                    <a16:creationId xmlns:a16="http://schemas.microsoft.com/office/drawing/2014/main" id="{085B5ABB-06CD-7F4F-8E86-F5BE2233236D}"/>
                  </a:ext>
                </a:extLst>
              </p:cNvPr>
              <p:cNvSpPr>
                <a:spLocks noChangeArrowheads="1"/>
              </p:cNvSpPr>
              <p:nvPr/>
            </p:nvSpPr>
            <p:spPr bwMode="auto">
              <a:xfrm>
                <a:off x="5113160" y="3682205"/>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5" name="Oval 2964">
                <a:extLst>
                  <a:ext uri="{FF2B5EF4-FFF2-40B4-BE49-F238E27FC236}">
                    <a16:creationId xmlns:a16="http://schemas.microsoft.com/office/drawing/2014/main" id="{CA75F700-D2A9-D946-8D21-46EE07093F1D}"/>
                  </a:ext>
                </a:extLst>
              </p:cNvPr>
              <p:cNvSpPr>
                <a:spLocks noChangeArrowheads="1"/>
              </p:cNvSpPr>
              <p:nvPr/>
            </p:nvSpPr>
            <p:spPr bwMode="auto">
              <a:xfrm>
                <a:off x="5111572" y="36758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6" name="Oval 2965">
                <a:extLst>
                  <a:ext uri="{FF2B5EF4-FFF2-40B4-BE49-F238E27FC236}">
                    <a16:creationId xmlns:a16="http://schemas.microsoft.com/office/drawing/2014/main" id="{9C3D64B7-06C2-814A-8E18-DA8C290FE9AC}"/>
                  </a:ext>
                </a:extLst>
              </p:cNvPr>
              <p:cNvSpPr>
                <a:spLocks noChangeArrowheads="1"/>
              </p:cNvSpPr>
              <p:nvPr/>
            </p:nvSpPr>
            <p:spPr bwMode="auto">
              <a:xfrm>
                <a:off x="5121097" y="3686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7" name="Oval 2966">
                <a:extLst>
                  <a:ext uri="{FF2B5EF4-FFF2-40B4-BE49-F238E27FC236}">
                    <a16:creationId xmlns:a16="http://schemas.microsoft.com/office/drawing/2014/main" id="{036598AA-712C-2C4D-AD68-A25446C41549}"/>
                  </a:ext>
                </a:extLst>
              </p:cNvPr>
              <p:cNvSpPr>
                <a:spLocks noChangeArrowheads="1"/>
              </p:cNvSpPr>
              <p:nvPr/>
            </p:nvSpPr>
            <p:spPr bwMode="auto">
              <a:xfrm>
                <a:off x="5124272" y="36869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8" name="Oval 2967">
                <a:extLst>
                  <a:ext uri="{FF2B5EF4-FFF2-40B4-BE49-F238E27FC236}">
                    <a16:creationId xmlns:a16="http://schemas.microsoft.com/office/drawing/2014/main" id="{77AC53FF-80DE-4444-8763-315A700821AF}"/>
                  </a:ext>
                </a:extLst>
              </p:cNvPr>
              <p:cNvSpPr>
                <a:spLocks noChangeArrowheads="1"/>
              </p:cNvSpPr>
              <p:nvPr/>
            </p:nvSpPr>
            <p:spPr bwMode="auto">
              <a:xfrm>
                <a:off x="5127447" y="36790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69" name="Oval 2968">
                <a:extLst>
                  <a:ext uri="{FF2B5EF4-FFF2-40B4-BE49-F238E27FC236}">
                    <a16:creationId xmlns:a16="http://schemas.microsoft.com/office/drawing/2014/main" id="{CDFD9F5B-2EDC-E540-A2FE-C88BA77C1900}"/>
                  </a:ext>
                </a:extLst>
              </p:cNvPr>
              <p:cNvSpPr>
                <a:spLocks noChangeArrowheads="1"/>
              </p:cNvSpPr>
              <p:nvPr/>
            </p:nvSpPr>
            <p:spPr bwMode="auto">
              <a:xfrm>
                <a:off x="5127447" y="3677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0" name="Oval 2969">
                <a:extLst>
                  <a:ext uri="{FF2B5EF4-FFF2-40B4-BE49-F238E27FC236}">
                    <a16:creationId xmlns:a16="http://schemas.microsoft.com/office/drawing/2014/main" id="{D9D5B8FC-ED15-9349-A291-A3F8B70A336A}"/>
                  </a:ext>
                </a:extLst>
              </p:cNvPr>
              <p:cNvSpPr>
                <a:spLocks noChangeArrowheads="1"/>
              </p:cNvSpPr>
              <p:nvPr/>
            </p:nvSpPr>
            <p:spPr bwMode="auto">
              <a:xfrm>
                <a:off x="5133797" y="367268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1" name="Oval 2970">
                <a:extLst>
                  <a:ext uri="{FF2B5EF4-FFF2-40B4-BE49-F238E27FC236}">
                    <a16:creationId xmlns:a16="http://schemas.microsoft.com/office/drawing/2014/main" id="{D8DED82A-018D-374B-8580-D0183B29BF39}"/>
                  </a:ext>
                </a:extLst>
              </p:cNvPr>
              <p:cNvSpPr>
                <a:spLocks noChangeArrowheads="1"/>
              </p:cNvSpPr>
              <p:nvPr/>
            </p:nvSpPr>
            <p:spPr bwMode="auto">
              <a:xfrm>
                <a:off x="5133797"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2" name="Oval 2971">
                <a:extLst>
                  <a:ext uri="{FF2B5EF4-FFF2-40B4-BE49-F238E27FC236}">
                    <a16:creationId xmlns:a16="http://schemas.microsoft.com/office/drawing/2014/main" id="{5D60BEF0-338A-A54D-ABF7-DE1A935879BB}"/>
                  </a:ext>
                </a:extLst>
              </p:cNvPr>
              <p:cNvSpPr>
                <a:spLocks noChangeArrowheads="1"/>
              </p:cNvSpPr>
              <p:nvPr/>
            </p:nvSpPr>
            <p:spPr bwMode="auto">
              <a:xfrm>
                <a:off x="5132210" y="36710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3" name="Oval 2972">
                <a:extLst>
                  <a:ext uri="{FF2B5EF4-FFF2-40B4-BE49-F238E27FC236}">
                    <a16:creationId xmlns:a16="http://schemas.microsoft.com/office/drawing/2014/main" id="{5B0CE4ED-3B8D-9647-BB97-AC4F06CF1B90}"/>
                  </a:ext>
                </a:extLst>
              </p:cNvPr>
              <p:cNvSpPr>
                <a:spLocks noChangeArrowheads="1"/>
              </p:cNvSpPr>
              <p:nvPr/>
            </p:nvSpPr>
            <p:spPr bwMode="auto">
              <a:xfrm>
                <a:off x="5132210" y="36679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4" name="Oval 2973">
                <a:extLst>
                  <a:ext uri="{FF2B5EF4-FFF2-40B4-BE49-F238E27FC236}">
                    <a16:creationId xmlns:a16="http://schemas.microsoft.com/office/drawing/2014/main" id="{F2D8D19C-76D0-4D41-9FCB-4F1513C6089D}"/>
                  </a:ext>
                </a:extLst>
              </p:cNvPr>
              <p:cNvSpPr>
                <a:spLocks noChangeArrowheads="1"/>
              </p:cNvSpPr>
              <p:nvPr/>
            </p:nvSpPr>
            <p:spPr bwMode="auto">
              <a:xfrm>
                <a:off x="5127447" y="36647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5" name="Oval 2974">
                <a:extLst>
                  <a:ext uri="{FF2B5EF4-FFF2-40B4-BE49-F238E27FC236}">
                    <a16:creationId xmlns:a16="http://schemas.microsoft.com/office/drawing/2014/main" id="{AFEC3EB3-51E7-174D-9393-11464611FFE9}"/>
                  </a:ext>
                </a:extLst>
              </p:cNvPr>
              <p:cNvSpPr>
                <a:spLocks noChangeArrowheads="1"/>
              </p:cNvSpPr>
              <p:nvPr/>
            </p:nvSpPr>
            <p:spPr bwMode="auto">
              <a:xfrm>
                <a:off x="5127447"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6" name="Oval 2975">
                <a:extLst>
                  <a:ext uri="{FF2B5EF4-FFF2-40B4-BE49-F238E27FC236}">
                    <a16:creationId xmlns:a16="http://schemas.microsoft.com/office/drawing/2014/main" id="{355FF3CC-3D39-CB48-AA0C-E25B6E157658}"/>
                  </a:ext>
                </a:extLst>
              </p:cNvPr>
              <p:cNvSpPr>
                <a:spLocks noChangeArrowheads="1"/>
              </p:cNvSpPr>
              <p:nvPr/>
            </p:nvSpPr>
            <p:spPr bwMode="auto">
              <a:xfrm>
                <a:off x="5122685" y="36726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7" name="Oval 2976">
                <a:extLst>
                  <a:ext uri="{FF2B5EF4-FFF2-40B4-BE49-F238E27FC236}">
                    <a16:creationId xmlns:a16="http://schemas.microsoft.com/office/drawing/2014/main" id="{06170ECD-9C49-624F-A682-3927E2044C54}"/>
                  </a:ext>
                </a:extLst>
              </p:cNvPr>
              <p:cNvSpPr>
                <a:spLocks noChangeArrowheads="1"/>
              </p:cNvSpPr>
              <p:nvPr/>
            </p:nvSpPr>
            <p:spPr bwMode="auto">
              <a:xfrm>
                <a:off x="5124272" y="36710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8" name="Oval 2977">
                <a:extLst>
                  <a:ext uri="{FF2B5EF4-FFF2-40B4-BE49-F238E27FC236}">
                    <a16:creationId xmlns:a16="http://schemas.microsoft.com/office/drawing/2014/main" id="{AABFD27D-FA34-474E-91A9-22612EEA5DBE}"/>
                  </a:ext>
                </a:extLst>
              </p:cNvPr>
              <p:cNvSpPr>
                <a:spLocks noChangeArrowheads="1"/>
              </p:cNvSpPr>
              <p:nvPr/>
            </p:nvSpPr>
            <p:spPr bwMode="auto">
              <a:xfrm>
                <a:off x="5119510" y="36695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79" name="Oval 2978">
                <a:extLst>
                  <a:ext uri="{FF2B5EF4-FFF2-40B4-BE49-F238E27FC236}">
                    <a16:creationId xmlns:a16="http://schemas.microsoft.com/office/drawing/2014/main" id="{3BE7FE25-5BED-3B4F-8B90-8751A7B1C989}"/>
                  </a:ext>
                </a:extLst>
              </p:cNvPr>
              <p:cNvSpPr>
                <a:spLocks noChangeArrowheads="1"/>
              </p:cNvSpPr>
              <p:nvPr/>
            </p:nvSpPr>
            <p:spPr bwMode="auto">
              <a:xfrm>
                <a:off x="5117922" y="3671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0" name="Oval 2979">
                <a:extLst>
                  <a:ext uri="{FF2B5EF4-FFF2-40B4-BE49-F238E27FC236}">
                    <a16:creationId xmlns:a16="http://schemas.microsoft.com/office/drawing/2014/main" id="{85B91B92-2CB8-CC40-8D2C-E16CDBA82114}"/>
                  </a:ext>
                </a:extLst>
              </p:cNvPr>
              <p:cNvSpPr>
                <a:spLocks noChangeArrowheads="1"/>
              </p:cNvSpPr>
              <p:nvPr/>
            </p:nvSpPr>
            <p:spPr bwMode="auto">
              <a:xfrm>
                <a:off x="5116335" y="36679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1" name="Oval 2980">
                <a:extLst>
                  <a:ext uri="{FF2B5EF4-FFF2-40B4-BE49-F238E27FC236}">
                    <a16:creationId xmlns:a16="http://schemas.microsoft.com/office/drawing/2014/main" id="{2C6D92AD-1A8D-934B-B037-5311F061209D}"/>
                  </a:ext>
                </a:extLst>
              </p:cNvPr>
              <p:cNvSpPr>
                <a:spLocks noChangeArrowheads="1"/>
              </p:cNvSpPr>
              <p:nvPr/>
            </p:nvSpPr>
            <p:spPr bwMode="auto">
              <a:xfrm>
                <a:off x="5117922" y="36647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2" name="Oval 2981">
                <a:extLst>
                  <a:ext uri="{FF2B5EF4-FFF2-40B4-BE49-F238E27FC236}">
                    <a16:creationId xmlns:a16="http://schemas.microsoft.com/office/drawing/2014/main" id="{4A30D84F-2362-B347-AAE3-F43D34FA7CAB}"/>
                  </a:ext>
                </a:extLst>
              </p:cNvPr>
              <p:cNvSpPr>
                <a:spLocks noChangeArrowheads="1"/>
              </p:cNvSpPr>
              <p:nvPr/>
            </p:nvSpPr>
            <p:spPr bwMode="auto">
              <a:xfrm>
                <a:off x="5119510" y="36631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3" name="Oval 2982">
                <a:extLst>
                  <a:ext uri="{FF2B5EF4-FFF2-40B4-BE49-F238E27FC236}">
                    <a16:creationId xmlns:a16="http://schemas.microsoft.com/office/drawing/2014/main" id="{D5C134F5-1004-0949-80B6-9F5CD610718D}"/>
                  </a:ext>
                </a:extLst>
              </p:cNvPr>
              <p:cNvSpPr>
                <a:spLocks noChangeArrowheads="1"/>
              </p:cNvSpPr>
              <p:nvPr/>
            </p:nvSpPr>
            <p:spPr bwMode="auto">
              <a:xfrm>
                <a:off x="5119510" y="366633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4" name="Oval 2983">
                <a:extLst>
                  <a:ext uri="{FF2B5EF4-FFF2-40B4-BE49-F238E27FC236}">
                    <a16:creationId xmlns:a16="http://schemas.microsoft.com/office/drawing/2014/main" id="{D062EB11-DE16-EC4C-B36F-D133A19B1029}"/>
                  </a:ext>
                </a:extLst>
              </p:cNvPr>
              <p:cNvSpPr>
                <a:spLocks noChangeArrowheads="1"/>
              </p:cNvSpPr>
              <p:nvPr/>
            </p:nvSpPr>
            <p:spPr bwMode="auto">
              <a:xfrm>
                <a:off x="5114747" y="3659980"/>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5" name="Oval 2984">
                <a:extLst>
                  <a:ext uri="{FF2B5EF4-FFF2-40B4-BE49-F238E27FC236}">
                    <a16:creationId xmlns:a16="http://schemas.microsoft.com/office/drawing/2014/main" id="{DE6380E1-CDEE-174F-9391-9A76FBCF4BD3}"/>
                  </a:ext>
                </a:extLst>
              </p:cNvPr>
              <p:cNvSpPr>
                <a:spLocks noChangeArrowheads="1"/>
              </p:cNvSpPr>
              <p:nvPr/>
            </p:nvSpPr>
            <p:spPr bwMode="auto">
              <a:xfrm>
                <a:off x="5111572" y="36552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6" name="Oval 2985">
                <a:extLst>
                  <a:ext uri="{FF2B5EF4-FFF2-40B4-BE49-F238E27FC236}">
                    <a16:creationId xmlns:a16="http://schemas.microsoft.com/office/drawing/2014/main" id="{97586523-B364-E54D-B4B4-EBD0B75809E9}"/>
                  </a:ext>
                </a:extLst>
              </p:cNvPr>
              <p:cNvSpPr>
                <a:spLocks noChangeArrowheads="1"/>
              </p:cNvSpPr>
              <p:nvPr/>
            </p:nvSpPr>
            <p:spPr bwMode="auto">
              <a:xfrm>
                <a:off x="5109985" y="36536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7" name="Oval 2986">
                <a:extLst>
                  <a:ext uri="{FF2B5EF4-FFF2-40B4-BE49-F238E27FC236}">
                    <a16:creationId xmlns:a16="http://schemas.microsoft.com/office/drawing/2014/main" id="{DDB928BA-AD94-D24C-ADEB-50586638D568}"/>
                  </a:ext>
                </a:extLst>
              </p:cNvPr>
              <p:cNvSpPr>
                <a:spLocks noChangeArrowheads="1"/>
              </p:cNvSpPr>
              <p:nvPr/>
            </p:nvSpPr>
            <p:spPr bwMode="auto">
              <a:xfrm>
                <a:off x="5116335" y="36552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8" name="Oval 2987">
                <a:extLst>
                  <a:ext uri="{FF2B5EF4-FFF2-40B4-BE49-F238E27FC236}">
                    <a16:creationId xmlns:a16="http://schemas.microsoft.com/office/drawing/2014/main" id="{96AA10D6-A4B0-F340-8AEB-88C48A3F534B}"/>
                  </a:ext>
                </a:extLst>
              </p:cNvPr>
              <p:cNvSpPr>
                <a:spLocks noChangeArrowheads="1"/>
              </p:cNvSpPr>
              <p:nvPr/>
            </p:nvSpPr>
            <p:spPr bwMode="auto">
              <a:xfrm>
                <a:off x="5117922"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89" name="Oval 2988">
                <a:extLst>
                  <a:ext uri="{FF2B5EF4-FFF2-40B4-BE49-F238E27FC236}">
                    <a16:creationId xmlns:a16="http://schemas.microsoft.com/office/drawing/2014/main" id="{0AF48EA1-0D39-FB4C-9B8D-891B12053702}"/>
                  </a:ext>
                </a:extLst>
              </p:cNvPr>
              <p:cNvSpPr>
                <a:spLocks noChangeArrowheads="1"/>
              </p:cNvSpPr>
              <p:nvPr/>
            </p:nvSpPr>
            <p:spPr bwMode="auto">
              <a:xfrm>
                <a:off x="5119510" y="3650455"/>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0" name="Oval 2989">
                <a:extLst>
                  <a:ext uri="{FF2B5EF4-FFF2-40B4-BE49-F238E27FC236}">
                    <a16:creationId xmlns:a16="http://schemas.microsoft.com/office/drawing/2014/main" id="{6B74C70C-0EA8-8144-ADE6-0FB2986F8741}"/>
                  </a:ext>
                </a:extLst>
              </p:cNvPr>
              <p:cNvSpPr>
                <a:spLocks noChangeArrowheads="1"/>
              </p:cNvSpPr>
              <p:nvPr/>
            </p:nvSpPr>
            <p:spPr bwMode="auto">
              <a:xfrm>
                <a:off x="5117922" y="3647280"/>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1" name="Oval 2990">
                <a:extLst>
                  <a:ext uri="{FF2B5EF4-FFF2-40B4-BE49-F238E27FC236}">
                    <a16:creationId xmlns:a16="http://schemas.microsoft.com/office/drawing/2014/main" id="{228310C1-6FB4-244D-BF7F-C7ECD70589BA}"/>
                  </a:ext>
                </a:extLst>
              </p:cNvPr>
              <p:cNvSpPr>
                <a:spLocks noChangeArrowheads="1"/>
              </p:cNvSpPr>
              <p:nvPr/>
            </p:nvSpPr>
            <p:spPr bwMode="auto">
              <a:xfrm>
                <a:off x="5113160" y="364886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2" name="Oval 2991">
                <a:extLst>
                  <a:ext uri="{FF2B5EF4-FFF2-40B4-BE49-F238E27FC236}">
                    <a16:creationId xmlns:a16="http://schemas.microsoft.com/office/drawing/2014/main" id="{6C1EA6E1-6CB0-7241-BAEB-9C6E5AF5379A}"/>
                  </a:ext>
                </a:extLst>
              </p:cNvPr>
              <p:cNvSpPr>
                <a:spLocks noChangeArrowheads="1"/>
              </p:cNvSpPr>
              <p:nvPr/>
            </p:nvSpPr>
            <p:spPr bwMode="auto">
              <a:xfrm>
                <a:off x="5111572" y="36425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3" name="Oval 2992">
                <a:extLst>
                  <a:ext uri="{FF2B5EF4-FFF2-40B4-BE49-F238E27FC236}">
                    <a16:creationId xmlns:a16="http://schemas.microsoft.com/office/drawing/2014/main" id="{6E2562C0-EE2B-9948-9BFA-923062EC9358}"/>
                  </a:ext>
                </a:extLst>
              </p:cNvPr>
              <p:cNvSpPr>
                <a:spLocks noChangeArrowheads="1"/>
              </p:cNvSpPr>
              <p:nvPr/>
            </p:nvSpPr>
            <p:spPr bwMode="auto">
              <a:xfrm>
                <a:off x="5105222"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4" name="Oval 2993">
                <a:extLst>
                  <a:ext uri="{FF2B5EF4-FFF2-40B4-BE49-F238E27FC236}">
                    <a16:creationId xmlns:a16="http://schemas.microsoft.com/office/drawing/2014/main" id="{F3AFC13B-68BF-8D43-B52A-618C42A86E35}"/>
                  </a:ext>
                </a:extLst>
              </p:cNvPr>
              <p:cNvSpPr>
                <a:spLocks noChangeArrowheads="1"/>
              </p:cNvSpPr>
              <p:nvPr/>
            </p:nvSpPr>
            <p:spPr bwMode="auto">
              <a:xfrm>
                <a:off x="5102047" y="36441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5" name="Oval 2994">
                <a:extLst>
                  <a:ext uri="{FF2B5EF4-FFF2-40B4-BE49-F238E27FC236}">
                    <a16:creationId xmlns:a16="http://schemas.microsoft.com/office/drawing/2014/main" id="{A8B2A214-51FF-5549-AE7A-F52525846530}"/>
                  </a:ext>
                </a:extLst>
              </p:cNvPr>
              <p:cNvSpPr>
                <a:spLocks noChangeArrowheads="1"/>
              </p:cNvSpPr>
              <p:nvPr/>
            </p:nvSpPr>
            <p:spPr bwMode="auto">
              <a:xfrm>
                <a:off x="5100460" y="36409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6" name="Oval 2995">
                <a:extLst>
                  <a:ext uri="{FF2B5EF4-FFF2-40B4-BE49-F238E27FC236}">
                    <a16:creationId xmlns:a16="http://schemas.microsoft.com/office/drawing/2014/main" id="{6028A338-8299-CF4A-8287-33AA451C3AB6}"/>
                  </a:ext>
                </a:extLst>
              </p:cNvPr>
              <p:cNvSpPr>
                <a:spLocks noChangeArrowheads="1"/>
              </p:cNvSpPr>
              <p:nvPr/>
            </p:nvSpPr>
            <p:spPr bwMode="auto">
              <a:xfrm>
                <a:off x="5098872" y="36488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7" name="Oval 2996">
                <a:extLst>
                  <a:ext uri="{FF2B5EF4-FFF2-40B4-BE49-F238E27FC236}">
                    <a16:creationId xmlns:a16="http://schemas.microsoft.com/office/drawing/2014/main" id="{756DFEC5-F4D8-254C-A4FE-478A61E55CF6}"/>
                  </a:ext>
                </a:extLst>
              </p:cNvPr>
              <p:cNvSpPr>
                <a:spLocks noChangeArrowheads="1"/>
              </p:cNvSpPr>
              <p:nvPr/>
            </p:nvSpPr>
            <p:spPr bwMode="auto">
              <a:xfrm>
                <a:off x="5105222" y="3647280"/>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8" name="Oval 2997">
                <a:extLst>
                  <a:ext uri="{FF2B5EF4-FFF2-40B4-BE49-F238E27FC236}">
                    <a16:creationId xmlns:a16="http://schemas.microsoft.com/office/drawing/2014/main" id="{4F2379A0-8E81-ED4D-BED9-95BA06CBB787}"/>
                  </a:ext>
                </a:extLst>
              </p:cNvPr>
              <p:cNvSpPr>
                <a:spLocks noChangeArrowheads="1"/>
              </p:cNvSpPr>
              <p:nvPr/>
            </p:nvSpPr>
            <p:spPr bwMode="auto">
              <a:xfrm>
                <a:off x="5100460"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999" name="Oval 2998">
                <a:extLst>
                  <a:ext uri="{FF2B5EF4-FFF2-40B4-BE49-F238E27FC236}">
                    <a16:creationId xmlns:a16="http://schemas.microsoft.com/office/drawing/2014/main" id="{6ED2F48C-9323-5A42-98F8-010C15A976C7}"/>
                  </a:ext>
                </a:extLst>
              </p:cNvPr>
              <p:cNvSpPr>
                <a:spLocks noChangeArrowheads="1"/>
              </p:cNvSpPr>
              <p:nvPr/>
            </p:nvSpPr>
            <p:spPr bwMode="auto">
              <a:xfrm>
                <a:off x="5102047" y="36552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0" name="Oval 2999">
                <a:extLst>
                  <a:ext uri="{FF2B5EF4-FFF2-40B4-BE49-F238E27FC236}">
                    <a16:creationId xmlns:a16="http://schemas.microsoft.com/office/drawing/2014/main" id="{6C4E1F2A-2B96-824D-9A46-6599B9BEE707}"/>
                  </a:ext>
                </a:extLst>
              </p:cNvPr>
              <p:cNvSpPr>
                <a:spLocks noChangeArrowheads="1"/>
              </p:cNvSpPr>
              <p:nvPr/>
            </p:nvSpPr>
            <p:spPr bwMode="auto">
              <a:xfrm>
                <a:off x="5100460" y="3658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1" name="Oval 3000">
                <a:extLst>
                  <a:ext uri="{FF2B5EF4-FFF2-40B4-BE49-F238E27FC236}">
                    <a16:creationId xmlns:a16="http://schemas.microsoft.com/office/drawing/2014/main" id="{F9E43E36-2164-F842-A727-55519C83CB91}"/>
                  </a:ext>
                </a:extLst>
              </p:cNvPr>
              <p:cNvSpPr>
                <a:spLocks noChangeArrowheads="1"/>
              </p:cNvSpPr>
              <p:nvPr/>
            </p:nvSpPr>
            <p:spPr bwMode="auto">
              <a:xfrm>
                <a:off x="5098872"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2" name="Oval 3001">
                <a:extLst>
                  <a:ext uri="{FF2B5EF4-FFF2-40B4-BE49-F238E27FC236}">
                    <a16:creationId xmlns:a16="http://schemas.microsoft.com/office/drawing/2014/main" id="{FF7CF342-9DBD-F042-92F7-C0B035ADC43E}"/>
                  </a:ext>
                </a:extLst>
              </p:cNvPr>
              <p:cNvSpPr>
                <a:spLocks noChangeArrowheads="1"/>
              </p:cNvSpPr>
              <p:nvPr/>
            </p:nvSpPr>
            <p:spPr bwMode="auto">
              <a:xfrm>
                <a:off x="5097285" y="36583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3" name="Oval 3002">
                <a:extLst>
                  <a:ext uri="{FF2B5EF4-FFF2-40B4-BE49-F238E27FC236}">
                    <a16:creationId xmlns:a16="http://schemas.microsoft.com/office/drawing/2014/main" id="{431E3AD9-E49E-9C42-98A1-EE88722B75EE}"/>
                  </a:ext>
                </a:extLst>
              </p:cNvPr>
              <p:cNvSpPr>
                <a:spLocks noChangeArrowheads="1"/>
              </p:cNvSpPr>
              <p:nvPr/>
            </p:nvSpPr>
            <p:spPr bwMode="auto">
              <a:xfrm>
                <a:off x="5098872" y="36536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4" name="Oval 3003">
                <a:extLst>
                  <a:ext uri="{FF2B5EF4-FFF2-40B4-BE49-F238E27FC236}">
                    <a16:creationId xmlns:a16="http://schemas.microsoft.com/office/drawing/2014/main" id="{9B2AC92E-58B1-684E-AAC9-C5E2A353B7A0}"/>
                  </a:ext>
                </a:extLst>
              </p:cNvPr>
              <p:cNvSpPr>
                <a:spLocks noChangeArrowheads="1"/>
              </p:cNvSpPr>
              <p:nvPr/>
            </p:nvSpPr>
            <p:spPr bwMode="auto">
              <a:xfrm>
                <a:off x="5092522" y="36536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5" name="Oval 3004">
                <a:extLst>
                  <a:ext uri="{FF2B5EF4-FFF2-40B4-BE49-F238E27FC236}">
                    <a16:creationId xmlns:a16="http://schemas.microsoft.com/office/drawing/2014/main" id="{7E00A92B-04E9-E841-8AC9-EF3C81F85811}"/>
                  </a:ext>
                </a:extLst>
              </p:cNvPr>
              <p:cNvSpPr>
                <a:spLocks noChangeArrowheads="1"/>
              </p:cNvSpPr>
              <p:nvPr/>
            </p:nvSpPr>
            <p:spPr bwMode="auto">
              <a:xfrm>
                <a:off x="5087760" y="3653630"/>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6" name="Oval 3005">
                <a:extLst>
                  <a:ext uri="{FF2B5EF4-FFF2-40B4-BE49-F238E27FC236}">
                    <a16:creationId xmlns:a16="http://schemas.microsoft.com/office/drawing/2014/main" id="{AD4960C1-0DE8-9E46-98AC-D7E49E206940}"/>
                  </a:ext>
                </a:extLst>
              </p:cNvPr>
              <p:cNvSpPr>
                <a:spLocks noChangeArrowheads="1"/>
              </p:cNvSpPr>
              <p:nvPr/>
            </p:nvSpPr>
            <p:spPr bwMode="auto">
              <a:xfrm>
                <a:off x="5084585" y="36615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7" name="Oval 3006">
                <a:extLst>
                  <a:ext uri="{FF2B5EF4-FFF2-40B4-BE49-F238E27FC236}">
                    <a16:creationId xmlns:a16="http://schemas.microsoft.com/office/drawing/2014/main" id="{010FA30A-0F3B-FB49-95C5-C154FC4270F6}"/>
                  </a:ext>
                </a:extLst>
              </p:cNvPr>
              <p:cNvSpPr>
                <a:spLocks noChangeArrowheads="1"/>
              </p:cNvSpPr>
              <p:nvPr/>
            </p:nvSpPr>
            <p:spPr bwMode="auto">
              <a:xfrm>
                <a:off x="5125860" y="36520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8" name="Oval 3007">
                <a:extLst>
                  <a:ext uri="{FF2B5EF4-FFF2-40B4-BE49-F238E27FC236}">
                    <a16:creationId xmlns:a16="http://schemas.microsoft.com/office/drawing/2014/main" id="{88ED09F5-796F-E84E-8D8D-4A2338A002CF}"/>
                  </a:ext>
                </a:extLst>
              </p:cNvPr>
              <p:cNvSpPr>
                <a:spLocks noChangeArrowheads="1"/>
              </p:cNvSpPr>
              <p:nvPr/>
            </p:nvSpPr>
            <p:spPr bwMode="auto">
              <a:xfrm>
                <a:off x="5129035" y="36520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09" name="Oval 3008">
                <a:extLst>
                  <a:ext uri="{FF2B5EF4-FFF2-40B4-BE49-F238E27FC236}">
                    <a16:creationId xmlns:a16="http://schemas.microsoft.com/office/drawing/2014/main" id="{B9E43EFD-CB87-A54C-95F1-8736527F6B5B}"/>
                  </a:ext>
                </a:extLst>
              </p:cNvPr>
              <p:cNvSpPr>
                <a:spLocks noChangeArrowheads="1"/>
              </p:cNvSpPr>
              <p:nvPr/>
            </p:nvSpPr>
            <p:spPr bwMode="auto">
              <a:xfrm>
                <a:off x="5135385" y="365045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0" name="Oval 3009">
                <a:extLst>
                  <a:ext uri="{FF2B5EF4-FFF2-40B4-BE49-F238E27FC236}">
                    <a16:creationId xmlns:a16="http://schemas.microsoft.com/office/drawing/2014/main" id="{CA5662E9-AC19-DF4E-B3C3-2108A27BF9F9}"/>
                  </a:ext>
                </a:extLst>
              </p:cNvPr>
              <p:cNvSpPr>
                <a:spLocks noChangeArrowheads="1"/>
              </p:cNvSpPr>
              <p:nvPr/>
            </p:nvSpPr>
            <p:spPr bwMode="auto">
              <a:xfrm>
                <a:off x="5136972" y="36552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1" name="Oval 3010">
                <a:extLst>
                  <a:ext uri="{FF2B5EF4-FFF2-40B4-BE49-F238E27FC236}">
                    <a16:creationId xmlns:a16="http://schemas.microsoft.com/office/drawing/2014/main" id="{D1B43483-12AB-014A-944D-CCBEE2D004A5}"/>
                  </a:ext>
                </a:extLst>
              </p:cNvPr>
              <p:cNvSpPr>
                <a:spLocks noChangeArrowheads="1"/>
              </p:cNvSpPr>
              <p:nvPr/>
            </p:nvSpPr>
            <p:spPr bwMode="auto">
              <a:xfrm>
                <a:off x="5144910" y="3656805"/>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2" name="Oval 3011">
                <a:extLst>
                  <a:ext uri="{FF2B5EF4-FFF2-40B4-BE49-F238E27FC236}">
                    <a16:creationId xmlns:a16="http://schemas.microsoft.com/office/drawing/2014/main" id="{F43F9E27-849C-B54D-9C36-301BE072BA90}"/>
                  </a:ext>
                </a:extLst>
              </p:cNvPr>
              <p:cNvSpPr>
                <a:spLocks noChangeArrowheads="1"/>
              </p:cNvSpPr>
              <p:nvPr/>
            </p:nvSpPr>
            <p:spPr bwMode="auto">
              <a:xfrm>
                <a:off x="5144909" y="36472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3" name="Oval 3012">
                <a:extLst>
                  <a:ext uri="{FF2B5EF4-FFF2-40B4-BE49-F238E27FC236}">
                    <a16:creationId xmlns:a16="http://schemas.microsoft.com/office/drawing/2014/main" id="{659F1B6D-AAD2-EA44-A1BA-5AF9362A8419}"/>
                  </a:ext>
                </a:extLst>
              </p:cNvPr>
              <p:cNvSpPr>
                <a:spLocks noChangeArrowheads="1"/>
              </p:cNvSpPr>
              <p:nvPr/>
            </p:nvSpPr>
            <p:spPr bwMode="auto">
              <a:xfrm>
                <a:off x="5141734"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4" name="Oval 3013">
                <a:extLst>
                  <a:ext uri="{FF2B5EF4-FFF2-40B4-BE49-F238E27FC236}">
                    <a16:creationId xmlns:a16="http://schemas.microsoft.com/office/drawing/2014/main" id="{92DB06BF-6706-004D-A79E-51F02537FE67}"/>
                  </a:ext>
                </a:extLst>
              </p:cNvPr>
              <p:cNvSpPr>
                <a:spLocks noChangeArrowheads="1"/>
              </p:cNvSpPr>
              <p:nvPr/>
            </p:nvSpPr>
            <p:spPr bwMode="auto">
              <a:xfrm>
                <a:off x="5138559" y="36409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5" name="Oval 3014">
                <a:extLst>
                  <a:ext uri="{FF2B5EF4-FFF2-40B4-BE49-F238E27FC236}">
                    <a16:creationId xmlns:a16="http://schemas.microsoft.com/office/drawing/2014/main" id="{0F54D113-7361-1445-945D-6189192073A7}"/>
                  </a:ext>
                </a:extLst>
              </p:cNvPr>
              <p:cNvSpPr>
                <a:spLocks noChangeArrowheads="1"/>
              </p:cNvSpPr>
              <p:nvPr/>
            </p:nvSpPr>
            <p:spPr bwMode="auto">
              <a:xfrm>
                <a:off x="5141734" y="36393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6" name="Oval 3015">
                <a:extLst>
                  <a:ext uri="{FF2B5EF4-FFF2-40B4-BE49-F238E27FC236}">
                    <a16:creationId xmlns:a16="http://schemas.microsoft.com/office/drawing/2014/main" id="{93C90B8E-877E-1F47-B62A-0AAA5F98A781}"/>
                  </a:ext>
                </a:extLst>
              </p:cNvPr>
              <p:cNvSpPr>
                <a:spLocks noChangeArrowheads="1"/>
              </p:cNvSpPr>
              <p:nvPr/>
            </p:nvSpPr>
            <p:spPr bwMode="auto">
              <a:xfrm>
                <a:off x="5132209" y="36377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7" name="Oval 3016">
                <a:extLst>
                  <a:ext uri="{FF2B5EF4-FFF2-40B4-BE49-F238E27FC236}">
                    <a16:creationId xmlns:a16="http://schemas.microsoft.com/office/drawing/2014/main" id="{3DE2A8F0-D061-CA4B-AF00-2695A4746332}"/>
                  </a:ext>
                </a:extLst>
              </p:cNvPr>
              <p:cNvSpPr>
                <a:spLocks noChangeArrowheads="1"/>
              </p:cNvSpPr>
              <p:nvPr/>
            </p:nvSpPr>
            <p:spPr bwMode="auto">
              <a:xfrm>
                <a:off x="5129034" y="36441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8" name="Oval 3017">
                <a:extLst>
                  <a:ext uri="{FF2B5EF4-FFF2-40B4-BE49-F238E27FC236}">
                    <a16:creationId xmlns:a16="http://schemas.microsoft.com/office/drawing/2014/main" id="{A5145062-872D-014F-A09C-978EB4935A10}"/>
                  </a:ext>
                </a:extLst>
              </p:cNvPr>
              <p:cNvSpPr>
                <a:spLocks noChangeArrowheads="1"/>
              </p:cNvSpPr>
              <p:nvPr/>
            </p:nvSpPr>
            <p:spPr bwMode="auto">
              <a:xfrm>
                <a:off x="5135384" y="36282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19" name="Oval 3018">
                <a:extLst>
                  <a:ext uri="{FF2B5EF4-FFF2-40B4-BE49-F238E27FC236}">
                    <a16:creationId xmlns:a16="http://schemas.microsoft.com/office/drawing/2014/main" id="{E611330E-DBCA-AA4E-9640-041011BE7115}"/>
                  </a:ext>
                </a:extLst>
              </p:cNvPr>
              <p:cNvSpPr>
                <a:spLocks noChangeArrowheads="1"/>
              </p:cNvSpPr>
              <p:nvPr/>
            </p:nvSpPr>
            <p:spPr bwMode="auto">
              <a:xfrm>
                <a:off x="5127447" y="36266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0" name="Oval 3019">
                <a:extLst>
                  <a:ext uri="{FF2B5EF4-FFF2-40B4-BE49-F238E27FC236}">
                    <a16:creationId xmlns:a16="http://schemas.microsoft.com/office/drawing/2014/main" id="{C4553BDA-D3AB-E746-878C-F4FD7310A76E}"/>
                  </a:ext>
                </a:extLst>
              </p:cNvPr>
              <p:cNvSpPr>
                <a:spLocks noChangeArrowheads="1"/>
              </p:cNvSpPr>
              <p:nvPr/>
            </p:nvSpPr>
            <p:spPr bwMode="auto">
              <a:xfrm>
                <a:off x="5122684" y="36266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1" name="Oval 3020">
                <a:extLst>
                  <a:ext uri="{FF2B5EF4-FFF2-40B4-BE49-F238E27FC236}">
                    <a16:creationId xmlns:a16="http://schemas.microsoft.com/office/drawing/2014/main" id="{10E9592E-2781-3149-8051-47ECA6F8B5EA}"/>
                  </a:ext>
                </a:extLst>
              </p:cNvPr>
              <p:cNvSpPr>
                <a:spLocks noChangeArrowheads="1"/>
              </p:cNvSpPr>
              <p:nvPr/>
            </p:nvSpPr>
            <p:spPr bwMode="auto">
              <a:xfrm>
                <a:off x="5117922"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2" name="Oval 3021">
                <a:extLst>
                  <a:ext uri="{FF2B5EF4-FFF2-40B4-BE49-F238E27FC236}">
                    <a16:creationId xmlns:a16="http://schemas.microsoft.com/office/drawing/2014/main" id="{CFBE22B1-3E41-CA47-8AC4-6A23F627280D}"/>
                  </a:ext>
                </a:extLst>
              </p:cNvPr>
              <p:cNvSpPr>
                <a:spLocks noChangeArrowheads="1"/>
              </p:cNvSpPr>
              <p:nvPr/>
            </p:nvSpPr>
            <p:spPr bwMode="auto">
              <a:xfrm>
                <a:off x="5119509" y="36202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3" name="Oval 3022">
                <a:extLst>
                  <a:ext uri="{FF2B5EF4-FFF2-40B4-BE49-F238E27FC236}">
                    <a16:creationId xmlns:a16="http://schemas.microsoft.com/office/drawing/2014/main" id="{9BBE9767-0122-3644-BCBD-0514F0444BCC}"/>
                  </a:ext>
                </a:extLst>
              </p:cNvPr>
              <p:cNvSpPr>
                <a:spLocks noChangeArrowheads="1"/>
              </p:cNvSpPr>
              <p:nvPr/>
            </p:nvSpPr>
            <p:spPr bwMode="auto">
              <a:xfrm>
                <a:off x="5113159" y="36282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4" name="Oval 3023">
                <a:extLst>
                  <a:ext uri="{FF2B5EF4-FFF2-40B4-BE49-F238E27FC236}">
                    <a16:creationId xmlns:a16="http://schemas.microsoft.com/office/drawing/2014/main" id="{5762F84F-C328-864E-A115-12B65A758A72}"/>
                  </a:ext>
                </a:extLst>
              </p:cNvPr>
              <p:cNvSpPr>
                <a:spLocks noChangeArrowheads="1"/>
              </p:cNvSpPr>
              <p:nvPr/>
            </p:nvSpPr>
            <p:spPr bwMode="auto">
              <a:xfrm>
                <a:off x="5108397"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5" name="Oval 3024">
                <a:extLst>
                  <a:ext uri="{FF2B5EF4-FFF2-40B4-BE49-F238E27FC236}">
                    <a16:creationId xmlns:a16="http://schemas.microsoft.com/office/drawing/2014/main" id="{1753425C-07BA-D141-9F3F-11485104116B}"/>
                  </a:ext>
                </a:extLst>
              </p:cNvPr>
              <p:cNvSpPr>
                <a:spLocks noChangeArrowheads="1"/>
              </p:cNvSpPr>
              <p:nvPr/>
            </p:nvSpPr>
            <p:spPr bwMode="auto">
              <a:xfrm>
                <a:off x="5108397" y="36202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6" name="Oval 3025">
                <a:extLst>
                  <a:ext uri="{FF2B5EF4-FFF2-40B4-BE49-F238E27FC236}">
                    <a16:creationId xmlns:a16="http://schemas.microsoft.com/office/drawing/2014/main" id="{CA3EBD36-EEEB-A243-BABD-A0F515FCB718}"/>
                  </a:ext>
                </a:extLst>
              </p:cNvPr>
              <p:cNvSpPr>
                <a:spLocks noChangeArrowheads="1"/>
              </p:cNvSpPr>
              <p:nvPr/>
            </p:nvSpPr>
            <p:spPr bwMode="auto">
              <a:xfrm>
                <a:off x="5105222" y="36250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7" name="Oval 3026">
                <a:extLst>
                  <a:ext uri="{FF2B5EF4-FFF2-40B4-BE49-F238E27FC236}">
                    <a16:creationId xmlns:a16="http://schemas.microsoft.com/office/drawing/2014/main" id="{B86DF427-A5CF-E449-84BE-0B1D57B91737}"/>
                  </a:ext>
                </a:extLst>
              </p:cNvPr>
              <p:cNvSpPr>
                <a:spLocks noChangeArrowheads="1"/>
              </p:cNvSpPr>
              <p:nvPr/>
            </p:nvSpPr>
            <p:spPr bwMode="auto">
              <a:xfrm>
                <a:off x="5102047" y="36187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8" name="Oval 3027">
                <a:extLst>
                  <a:ext uri="{FF2B5EF4-FFF2-40B4-BE49-F238E27FC236}">
                    <a16:creationId xmlns:a16="http://schemas.microsoft.com/office/drawing/2014/main" id="{06404656-9A7B-5C45-BB64-8A2E438376B2}"/>
                  </a:ext>
                </a:extLst>
              </p:cNvPr>
              <p:cNvSpPr>
                <a:spLocks noChangeArrowheads="1"/>
              </p:cNvSpPr>
              <p:nvPr/>
            </p:nvSpPr>
            <p:spPr bwMode="auto">
              <a:xfrm>
                <a:off x="5109984" y="36123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29" name="Oval 3028">
                <a:extLst>
                  <a:ext uri="{FF2B5EF4-FFF2-40B4-BE49-F238E27FC236}">
                    <a16:creationId xmlns:a16="http://schemas.microsoft.com/office/drawing/2014/main" id="{0AA25635-D9C4-3E47-922A-6DF74C392B9B}"/>
                  </a:ext>
                </a:extLst>
              </p:cNvPr>
              <p:cNvSpPr>
                <a:spLocks noChangeArrowheads="1"/>
              </p:cNvSpPr>
              <p:nvPr/>
            </p:nvSpPr>
            <p:spPr bwMode="auto">
              <a:xfrm>
                <a:off x="5117922" y="36139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0" name="Oval 3029">
                <a:extLst>
                  <a:ext uri="{FF2B5EF4-FFF2-40B4-BE49-F238E27FC236}">
                    <a16:creationId xmlns:a16="http://schemas.microsoft.com/office/drawing/2014/main" id="{C09E5308-2222-9D4B-8A7F-201DE1A6DDDB}"/>
                  </a:ext>
                </a:extLst>
              </p:cNvPr>
              <p:cNvSpPr>
                <a:spLocks noChangeArrowheads="1"/>
              </p:cNvSpPr>
              <p:nvPr/>
            </p:nvSpPr>
            <p:spPr bwMode="auto">
              <a:xfrm>
                <a:off x="5122684" y="3606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1" name="Oval 3030">
                <a:extLst>
                  <a:ext uri="{FF2B5EF4-FFF2-40B4-BE49-F238E27FC236}">
                    <a16:creationId xmlns:a16="http://schemas.microsoft.com/office/drawing/2014/main" id="{99AE1CA3-AC28-9E45-A9FF-6920BB178C7D}"/>
                  </a:ext>
                </a:extLst>
              </p:cNvPr>
              <p:cNvSpPr>
                <a:spLocks noChangeArrowheads="1"/>
              </p:cNvSpPr>
              <p:nvPr/>
            </p:nvSpPr>
            <p:spPr bwMode="auto">
              <a:xfrm>
                <a:off x="5129034" y="3606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2" name="Oval 3031">
                <a:extLst>
                  <a:ext uri="{FF2B5EF4-FFF2-40B4-BE49-F238E27FC236}">
                    <a16:creationId xmlns:a16="http://schemas.microsoft.com/office/drawing/2014/main" id="{98C9CC6A-462B-ED44-8C8C-F9EFDE5897D1}"/>
                  </a:ext>
                </a:extLst>
              </p:cNvPr>
              <p:cNvSpPr>
                <a:spLocks noChangeArrowheads="1"/>
              </p:cNvSpPr>
              <p:nvPr/>
            </p:nvSpPr>
            <p:spPr bwMode="auto">
              <a:xfrm>
                <a:off x="5130622" y="36123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3" name="Oval 3032">
                <a:extLst>
                  <a:ext uri="{FF2B5EF4-FFF2-40B4-BE49-F238E27FC236}">
                    <a16:creationId xmlns:a16="http://schemas.microsoft.com/office/drawing/2014/main" id="{20DE7073-5DB9-2941-BC63-13216A212A9A}"/>
                  </a:ext>
                </a:extLst>
              </p:cNvPr>
              <p:cNvSpPr>
                <a:spLocks noChangeArrowheads="1"/>
              </p:cNvSpPr>
              <p:nvPr/>
            </p:nvSpPr>
            <p:spPr bwMode="auto">
              <a:xfrm>
                <a:off x="5135384" y="36139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4" name="Oval 3033">
                <a:extLst>
                  <a:ext uri="{FF2B5EF4-FFF2-40B4-BE49-F238E27FC236}">
                    <a16:creationId xmlns:a16="http://schemas.microsoft.com/office/drawing/2014/main" id="{15F27547-3E3F-F54E-9D6C-5D44DEEBE071}"/>
                  </a:ext>
                </a:extLst>
              </p:cNvPr>
              <p:cNvSpPr>
                <a:spLocks noChangeArrowheads="1"/>
              </p:cNvSpPr>
              <p:nvPr/>
            </p:nvSpPr>
            <p:spPr bwMode="auto">
              <a:xfrm>
                <a:off x="5138559" y="36123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5" name="Oval 3034">
                <a:extLst>
                  <a:ext uri="{FF2B5EF4-FFF2-40B4-BE49-F238E27FC236}">
                    <a16:creationId xmlns:a16="http://schemas.microsoft.com/office/drawing/2014/main" id="{5EE87976-8678-794F-AA25-626748827783}"/>
                  </a:ext>
                </a:extLst>
              </p:cNvPr>
              <p:cNvSpPr>
                <a:spLocks noChangeArrowheads="1"/>
              </p:cNvSpPr>
              <p:nvPr/>
            </p:nvSpPr>
            <p:spPr bwMode="auto">
              <a:xfrm>
                <a:off x="5133797" y="36123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6" name="Oval 3035">
                <a:extLst>
                  <a:ext uri="{FF2B5EF4-FFF2-40B4-BE49-F238E27FC236}">
                    <a16:creationId xmlns:a16="http://schemas.microsoft.com/office/drawing/2014/main" id="{DF89BF04-46D1-224A-92FC-E6B900DCCF26}"/>
                  </a:ext>
                </a:extLst>
              </p:cNvPr>
              <p:cNvSpPr>
                <a:spLocks noChangeArrowheads="1"/>
              </p:cNvSpPr>
              <p:nvPr/>
            </p:nvSpPr>
            <p:spPr bwMode="auto">
              <a:xfrm>
                <a:off x="5129034" y="36012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7" name="Oval 3036">
                <a:extLst>
                  <a:ext uri="{FF2B5EF4-FFF2-40B4-BE49-F238E27FC236}">
                    <a16:creationId xmlns:a16="http://schemas.microsoft.com/office/drawing/2014/main" id="{BA8E09CD-E4DD-3744-BEAB-AD854ED1B4A3}"/>
                  </a:ext>
                </a:extLst>
              </p:cNvPr>
              <p:cNvSpPr>
                <a:spLocks noChangeArrowheads="1"/>
              </p:cNvSpPr>
              <p:nvPr/>
            </p:nvSpPr>
            <p:spPr bwMode="auto">
              <a:xfrm>
                <a:off x="5125859"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8" name="Oval 3037">
                <a:extLst>
                  <a:ext uri="{FF2B5EF4-FFF2-40B4-BE49-F238E27FC236}">
                    <a16:creationId xmlns:a16="http://schemas.microsoft.com/office/drawing/2014/main" id="{39C7E3CA-A708-CE40-8AC3-DBBBAB6C76C4}"/>
                  </a:ext>
                </a:extLst>
              </p:cNvPr>
              <p:cNvSpPr>
                <a:spLocks noChangeArrowheads="1"/>
              </p:cNvSpPr>
              <p:nvPr/>
            </p:nvSpPr>
            <p:spPr bwMode="auto">
              <a:xfrm>
                <a:off x="5125859" y="35933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39" name="Oval 3038">
                <a:extLst>
                  <a:ext uri="{FF2B5EF4-FFF2-40B4-BE49-F238E27FC236}">
                    <a16:creationId xmlns:a16="http://schemas.microsoft.com/office/drawing/2014/main" id="{A2614DCB-CC78-234C-94BA-FB786D1992FD}"/>
                  </a:ext>
                </a:extLst>
              </p:cNvPr>
              <p:cNvSpPr>
                <a:spLocks noChangeArrowheads="1"/>
              </p:cNvSpPr>
              <p:nvPr/>
            </p:nvSpPr>
            <p:spPr bwMode="auto">
              <a:xfrm>
                <a:off x="5122684"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0" name="Oval 3039">
                <a:extLst>
                  <a:ext uri="{FF2B5EF4-FFF2-40B4-BE49-F238E27FC236}">
                    <a16:creationId xmlns:a16="http://schemas.microsoft.com/office/drawing/2014/main" id="{2F51E065-AE40-1F45-AC1C-E3377602D907}"/>
                  </a:ext>
                </a:extLst>
              </p:cNvPr>
              <p:cNvSpPr>
                <a:spLocks noChangeArrowheads="1"/>
              </p:cNvSpPr>
              <p:nvPr/>
            </p:nvSpPr>
            <p:spPr bwMode="auto">
              <a:xfrm>
                <a:off x="5119509" y="35837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1" name="Oval 3040">
                <a:extLst>
                  <a:ext uri="{FF2B5EF4-FFF2-40B4-BE49-F238E27FC236}">
                    <a16:creationId xmlns:a16="http://schemas.microsoft.com/office/drawing/2014/main" id="{04443F8B-A666-354A-A26D-C9A0F062BB99}"/>
                  </a:ext>
                </a:extLst>
              </p:cNvPr>
              <p:cNvSpPr>
                <a:spLocks noChangeArrowheads="1"/>
              </p:cNvSpPr>
              <p:nvPr/>
            </p:nvSpPr>
            <p:spPr bwMode="auto">
              <a:xfrm>
                <a:off x="5119509" y="35901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2" name="Oval 3041">
                <a:extLst>
                  <a:ext uri="{FF2B5EF4-FFF2-40B4-BE49-F238E27FC236}">
                    <a16:creationId xmlns:a16="http://schemas.microsoft.com/office/drawing/2014/main" id="{A412C13D-5BF9-F149-863E-B37415BC0F24}"/>
                  </a:ext>
                </a:extLst>
              </p:cNvPr>
              <p:cNvSpPr>
                <a:spLocks noChangeArrowheads="1"/>
              </p:cNvSpPr>
              <p:nvPr/>
            </p:nvSpPr>
            <p:spPr bwMode="auto">
              <a:xfrm>
                <a:off x="5105222" y="35980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3" name="Oval 3042">
                <a:extLst>
                  <a:ext uri="{FF2B5EF4-FFF2-40B4-BE49-F238E27FC236}">
                    <a16:creationId xmlns:a16="http://schemas.microsoft.com/office/drawing/2014/main" id="{9D731911-FB7F-514C-A9CA-EB79064ACD6B}"/>
                  </a:ext>
                </a:extLst>
              </p:cNvPr>
              <p:cNvSpPr>
                <a:spLocks noChangeArrowheads="1"/>
              </p:cNvSpPr>
              <p:nvPr/>
            </p:nvSpPr>
            <p:spPr bwMode="auto">
              <a:xfrm>
                <a:off x="5146497"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4" name="Oval 3043">
                <a:extLst>
                  <a:ext uri="{FF2B5EF4-FFF2-40B4-BE49-F238E27FC236}">
                    <a16:creationId xmlns:a16="http://schemas.microsoft.com/office/drawing/2014/main" id="{3D8CF987-1171-7F40-9DF5-AB2B5AEF130E}"/>
                  </a:ext>
                </a:extLst>
              </p:cNvPr>
              <p:cNvSpPr>
                <a:spLocks noChangeArrowheads="1"/>
              </p:cNvSpPr>
              <p:nvPr/>
            </p:nvSpPr>
            <p:spPr bwMode="auto">
              <a:xfrm>
                <a:off x="5132209" y="35742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5" name="Oval 3044">
                <a:extLst>
                  <a:ext uri="{FF2B5EF4-FFF2-40B4-BE49-F238E27FC236}">
                    <a16:creationId xmlns:a16="http://schemas.microsoft.com/office/drawing/2014/main" id="{1CF401EF-456D-AF40-9A53-A0B23961E047}"/>
                  </a:ext>
                </a:extLst>
              </p:cNvPr>
              <p:cNvSpPr>
                <a:spLocks noChangeArrowheads="1"/>
              </p:cNvSpPr>
              <p:nvPr/>
            </p:nvSpPr>
            <p:spPr bwMode="auto">
              <a:xfrm>
                <a:off x="5133797" y="3569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6" name="Oval 3045">
                <a:extLst>
                  <a:ext uri="{FF2B5EF4-FFF2-40B4-BE49-F238E27FC236}">
                    <a16:creationId xmlns:a16="http://schemas.microsoft.com/office/drawing/2014/main" id="{68D00977-397E-FD41-9816-E74A7FE764E9}"/>
                  </a:ext>
                </a:extLst>
              </p:cNvPr>
              <p:cNvSpPr>
                <a:spLocks noChangeArrowheads="1"/>
              </p:cNvSpPr>
              <p:nvPr/>
            </p:nvSpPr>
            <p:spPr bwMode="auto">
              <a:xfrm>
                <a:off x="5130622" y="35663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7" name="Oval 3046">
                <a:extLst>
                  <a:ext uri="{FF2B5EF4-FFF2-40B4-BE49-F238E27FC236}">
                    <a16:creationId xmlns:a16="http://schemas.microsoft.com/office/drawing/2014/main" id="{21970368-E0B1-AA42-8719-A14553F35C9B}"/>
                  </a:ext>
                </a:extLst>
              </p:cNvPr>
              <p:cNvSpPr>
                <a:spLocks noChangeArrowheads="1"/>
              </p:cNvSpPr>
              <p:nvPr/>
            </p:nvSpPr>
            <p:spPr bwMode="auto">
              <a:xfrm>
                <a:off x="5124272" y="35647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8" name="Oval 3047">
                <a:extLst>
                  <a:ext uri="{FF2B5EF4-FFF2-40B4-BE49-F238E27FC236}">
                    <a16:creationId xmlns:a16="http://schemas.microsoft.com/office/drawing/2014/main" id="{B6BD1DCB-FDDA-C949-ABA3-E69ADA8F26A3}"/>
                  </a:ext>
                </a:extLst>
              </p:cNvPr>
              <p:cNvSpPr>
                <a:spLocks noChangeArrowheads="1"/>
              </p:cNvSpPr>
              <p:nvPr/>
            </p:nvSpPr>
            <p:spPr bwMode="auto">
              <a:xfrm>
                <a:off x="5138559" y="35647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49" name="Oval 3048">
                <a:extLst>
                  <a:ext uri="{FF2B5EF4-FFF2-40B4-BE49-F238E27FC236}">
                    <a16:creationId xmlns:a16="http://schemas.microsoft.com/office/drawing/2014/main" id="{6631D079-6CC0-0A4E-B285-7E9143DECF12}"/>
                  </a:ext>
                </a:extLst>
              </p:cNvPr>
              <p:cNvSpPr>
                <a:spLocks noChangeArrowheads="1"/>
              </p:cNvSpPr>
              <p:nvPr/>
            </p:nvSpPr>
            <p:spPr bwMode="auto">
              <a:xfrm>
                <a:off x="5152847" y="3577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0" name="Oval 3049">
                <a:extLst>
                  <a:ext uri="{FF2B5EF4-FFF2-40B4-BE49-F238E27FC236}">
                    <a16:creationId xmlns:a16="http://schemas.microsoft.com/office/drawing/2014/main" id="{3821B6AE-EECA-974E-BE61-D3BBFC9ECEA5}"/>
                  </a:ext>
                </a:extLst>
              </p:cNvPr>
              <p:cNvSpPr>
                <a:spLocks noChangeArrowheads="1"/>
              </p:cNvSpPr>
              <p:nvPr/>
            </p:nvSpPr>
            <p:spPr bwMode="auto">
              <a:xfrm>
                <a:off x="5157609" y="3572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1" name="Oval 3050">
                <a:extLst>
                  <a:ext uri="{FF2B5EF4-FFF2-40B4-BE49-F238E27FC236}">
                    <a16:creationId xmlns:a16="http://schemas.microsoft.com/office/drawing/2014/main" id="{EB4520FA-2222-1C4A-9BC3-A7DFDB231B91}"/>
                  </a:ext>
                </a:extLst>
              </p:cNvPr>
              <p:cNvSpPr>
                <a:spLocks noChangeArrowheads="1"/>
              </p:cNvSpPr>
              <p:nvPr/>
            </p:nvSpPr>
            <p:spPr bwMode="auto">
              <a:xfrm>
                <a:off x="5165547" y="35774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2" name="Oval 3051">
                <a:extLst>
                  <a:ext uri="{FF2B5EF4-FFF2-40B4-BE49-F238E27FC236}">
                    <a16:creationId xmlns:a16="http://schemas.microsoft.com/office/drawing/2014/main" id="{9C171D7C-07C8-3842-B8FE-F15E56F23FDF}"/>
                  </a:ext>
                </a:extLst>
              </p:cNvPr>
              <p:cNvSpPr>
                <a:spLocks noChangeArrowheads="1"/>
              </p:cNvSpPr>
              <p:nvPr/>
            </p:nvSpPr>
            <p:spPr bwMode="auto">
              <a:xfrm>
                <a:off x="5176659" y="35853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3" name="Oval 3052">
                <a:extLst>
                  <a:ext uri="{FF2B5EF4-FFF2-40B4-BE49-F238E27FC236}">
                    <a16:creationId xmlns:a16="http://schemas.microsoft.com/office/drawing/2014/main" id="{F7A4EAC9-CE7E-7540-A3BE-3B6B15D45139}"/>
                  </a:ext>
                </a:extLst>
              </p:cNvPr>
              <p:cNvSpPr>
                <a:spLocks noChangeArrowheads="1"/>
              </p:cNvSpPr>
              <p:nvPr/>
            </p:nvSpPr>
            <p:spPr bwMode="auto">
              <a:xfrm>
                <a:off x="5192534" y="35964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4" name="Oval 3053">
                <a:extLst>
                  <a:ext uri="{FF2B5EF4-FFF2-40B4-BE49-F238E27FC236}">
                    <a16:creationId xmlns:a16="http://schemas.microsoft.com/office/drawing/2014/main" id="{8F1CCAC2-6791-CD45-B870-0BAA63869FC6}"/>
                  </a:ext>
                </a:extLst>
              </p:cNvPr>
              <p:cNvSpPr>
                <a:spLocks noChangeArrowheads="1"/>
              </p:cNvSpPr>
              <p:nvPr/>
            </p:nvSpPr>
            <p:spPr bwMode="auto">
              <a:xfrm>
                <a:off x="5198884" y="35996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5" name="Oval 3054">
                <a:extLst>
                  <a:ext uri="{FF2B5EF4-FFF2-40B4-BE49-F238E27FC236}">
                    <a16:creationId xmlns:a16="http://schemas.microsoft.com/office/drawing/2014/main" id="{E4B0C77F-A55B-AF42-A767-E0421BB9BC49}"/>
                  </a:ext>
                </a:extLst>
              </p:cNvPr>
              <p:cNvSpPr>
                <a:spLocks noChangeArrowheads="1"/>
              </p:cNvSpPr>
              <p:nvPr/>
            </p:nvSpPr>
            <p:spPr bwMode="auto">
              <a:xfrm>
                <a:off x="5206822" y="35647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6" name="Oval 3055">
                <a:extLst>
                  <a:ext uri="{FF2B5EF4-FFF2-40B4-BE49-F238E27FC236}">
                    <a16:creationId xmlns:a16="http://schemas.microsoft.com/office/drawing/2014/main" id="{51B89DA7-6355-C842-98F0-F94203F50A1D}"/>
                  </a:ext>
                </a:extLst>
              </p:cNvPr>
              <p:cNvSpPr>
                <a:spLocks noChangeArrowheads="1"/>
              </p:cNvSpPr>
              <p:nvPr/>
            </p:nvSpPr>
            <p:spPr bwMode="auto">
              <a:xfrm>
                <a:off x="5202059" y="3563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7" name="Oval 3056">
                <a:extLst>
                  <a:ext uri="{FF2B5EF4-FFF2-40B4-BE49-F238E27FC236}">
                    <a16:creationId xmlns:a16="http://schemas.microsoft.com/office/drawing/2014/main" id="{126BA725-3480-4341-8A23-B88F7876AF00}"/>
                  </a:ext>
                </a:extLst>
              </p:cNvPr>
              <p:cNvSpPr>
                <a:spLocks noChangeArrowheads="1"/>
              </p:cNvSpPr>
              <p:nvPr/>
            </p:nvSpPr>
            <p:spPr bwMode="auto">
              <a:xfrm>
                <a:off x="5200472" y="356155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8" name="Oval 3057">
                <a:extLst>
                  <a:ext uri="{FF2B5EF4-FFF2-40B4-BE49-F238E27FC236}">
                    <a16:creationId xmlns:a16="http://schemas.microsoft.com/office/drawing/2014/main" id="{51563144-CE5F-5B42-A2AA-2DE48C608784}"/>
                  </a:ext>
                </a:extLst>
              </p:cNvPr>
              <p:cNvSpPr>
                <a:spLocks noChangeArrowheads="1"/>
              </p:cNvSpPr>
              <p:nvPr/>
            </p:nvSpPr>
            <p:spPr bwMode="auto">
              <a:xfrm>
                <a:off x="5184597" y="3566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59" name="Oval 3058">
                <a:extLst>
                  <a:ext uri="{FF2B5EF4-FFF2-40B4-BE49-F238E27FC236}">
                    <a16:creationId xmlns:a16="http://schemas.microsoft.com/office/drawing/2014/main" id="{18F11EA5-0015-3543-ACC5-F43F6E125524}"/>
                  </a:ext>
                </a:extLst>
              </p:cNvPr>
              <p:cNvSpPr>
                <a:spLocks noChangeArrowheads="1"/>
              </p:cNvSpPr>
              <p:nvPr/>
            </p:nvSpPr>
            <p:spPr bwMode="auto">
              <a:xfrm>
                <a:off x="5192534" y="35440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0" name="Oval 3059">
                <a:extLst>
                  <a:ext uri="{FF2B5EF4-FFF2-40B4-BE49-F238E27FC236}">
                    <a16:creationId xmlns:a16="http://schemas.microsoft.com/office/drawing/2014/main" id="{A7470D39-FCA2-834E-9AD3-29C7026CF4E6}"/>
                  </a:ext>
                </a:extLst>
              </p:cNvPr>
              <p:cNvSpPr>
                <a:spLocks noChangeArrowheads="1"/>
              </p:cNvSpPr>
              <p:nvPr/>
            </p:nvSpPr>
            <p:spPr bwMode="auto">
              <a:xfrm>
                <a:off x="5183009" y="35377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1" name="Oval 3060">
                <a:extLst>
                  <a:ext uri="{FF2B5EF4-FFF2-40B4-BE49-F238E27FC236}">
                    <a16:creationId xmlns:a16="http://schemas.microsoft.com/office/drawing/2014/main" id="{5887C397-DDB8-0B4B-BD68-F295A1BD0E87}"/>
                  </a:ext>
                </a:extLst>
              </p:cNvPr>
              <p:cNvSpPr>
                <a:spLocks noChangeArrowheads="1"/>
              </p:cNvSpPr>
              <p:nvPr/>
            </p:nvSpPr>
            <p:spPr bwMode="auto">
              <a:xfrm>
                <a:off x="5178247" y="35520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2" name="Oval 3061">
                <a:extLst>
                  <a:ext uri="{FF2B5EF4-FFF2-40B4-BE49-F238E27FC236}">
                    <a16:creationId xmlns:a16="http://schemas.microsoft.com/office/drawing/2014/main" id="{031A85F4-A51D-DA45-87F3-2584A9ED1EB9}"/>
                  </a:ext>
                </a:extLst>
              </p:cNvPr>
              <p:cNvSpPr>
                <a:spLocks noChangeArrowheads="1"/>
              </p:cNvSpPr>
              <p:nvPr/>
            </p:nvSpPr>
            <p:spPr bwMode="auto">
              <a:xfrm>
                <a:off x="5173484" y="35520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3" name="Oval 3062">
                <a:extLst>
                  <a:ext uri="{FF2B5EF4-FFF2-40B4-BE49-F238E27FC236}">
                    <a16:creationId xmlns:a16="http://schemas.microsoft.com/office/drawing/2014/main" id="{6317B379-7100-304A-9DFD-95172733FACC}"/>
                  </a:ext>
                </a:extLst>
              </p:cNvPr>
              <p:cNvSpPr>
                <a:spLocks noChangeArrowheads="1"/>
              </p:cNvSpPr>
              <p:nvPr/>
            </p:nvSpPr>
            <p:spPr bwMode="auto">
              <a:xfrm>
                <a:off x="5167134" y="35583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4" name="Oval 3063">
                <a:extLst>
                  <a:ext uri="{FF2B5EF4-FFF2-40B4-BE49-F238E27FC236}">
                    <a16:creationId xmlns:a16="http://schemas.microsoft.com/office/drawing/2014/main" id="{F16E94B9-76A5-9246-9E9F-CFC4F8BF5EE2}"/>
                  </a:ext>
                </a:extLst>
              </p:cNvPr>
              <p:cNvSpPr>
                <a:spLocks noChangeArrowheads="1"/>
              </p:cNvSpPr>
              <p:nvPr/>
            </p:nvSpPr>
            <p:spPr bwMode="auto">
              <a:xfrm>
                <a:off x="5157609" y="3547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5" name="Oval 3064">
                <a:extLst>
                  <a:ext uri="{FF2B5EF4-FFF2-40B4-BE49-F238E27FC236}">
                    <a16:creationId xmlns:a16="http://schemas.microsoft.com/office/drawing/2014/main" id="{65C05AFB-0687-A847-9E55-E779DB0E05AC}"/>
                  </a:ext>
                </a:extLst>
              </p:cNvPr>
              <p:cNvSpPr>
                <a:spLocks noChangeArrowheads="1"/>
              </p:cNvSpPr>
              <p:nvPr/>
            </p:nvSpPr>
            <p:spPr bwMode="auto">
              <a:xfrm>
                <a:off x="5151259" y="354568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6" name="Oval 3065">
                <a:extLst>
                  <a:ext uri="{FF2B5EF4-FFF2-40B4-BE49-F238E27FC236}">
                    <a16:creationId xmlns:a16="http://schemas.microsoft.com/office/drawing/2014/main" id="{999ED0FB-7B15-AB44-88DD-5EA4923FF40A}"/>
                  </a:ext>
                </a:extLst>
              </p:cNvPr>
              <p:cNvSpPr>
                <a:spLocks noChangeArrowheads="1"/>
              </p:cNvSpPr>
              <p:nvPr/>
            </p:nvSpPr>
            <p:spPr bwMode="auto">
              <a:xfrm>
                <a:off x="5151259" y="35409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7" name="Oval 3066">
                <a:extLst>
                  <a:ext uri="{FF2B5EF4-FFF2-40B4-BE49-F238E27FC236}">
                    <a16:creationId xmlns:a16="http://schemas.microsoft.com/office/drawing/2014/main" id="{60253416-3CA1-6143-92EF-6A3C61EE8A92}"/>
                  </a:ext>
                </a:extLst>
              </p:cNvPr>
              <p:cNvSpPr>
                <a:spLocks noChangeArrowheads="1"/>
              </p:cNvSpPr>
              <p:nvPr/>
            </p:nvSpPr>
            <p:spPr bwMode="auto">
              <a:xfrm>
                <a:off x="5149672" y="35536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8" name="Oval 3067">
                <a:extLst>
                  <a:ext uri="{FF2B5EF4-FFF2-40B4-BE49-F238E27FC236}">
                    <a16:creationId xmlns:a16="http://schemas.microsoft.com/office/drawing/2014/main" id="{ABD19DEC-086D-2441-B160-8E9C1DA71879}"/>
                  </a:ext>
                </a:extLst>
              </p:cNvPr>
              <p:cNvSpPr>
                <a:spLocks noChangeArrowheads="1"/>
              </p:cNvSpPr>
              <p:nvPr/>
            </p:nvSpPr>
            <p:spPr bwMode="auto">
              <a:xfrm>
                <a:off x="5124272" y="35425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69" name="Oval 3068">
                <a:extLst>
                  <a:ext uri="{FF2B5EF4-FFF2-40B4-BE49-F238E27FC236}">
                    <a16:creationId xmlns:a16="http://schemas.microsoft.com/office/drawing/2014/main" id="{E74CA27B-FFF9-7C47-BDB2-1F182190CA1F}"/>
                  </a:ext>
                </a:extLst>
              </p:cNvPr>
              <p:cNvSpPr>
                <a:spLocks noChangeArrowheads="1"/>
              </p:cNvSpPr>
              <p:nvPr/>
            </p:nvSpPr>
            <p:spPr bwMode="auto">
              <a:xfrm>
                <a:off x="5117922" y="35504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0" name="Oval 3069">
                <a:extLst>
                  <a:ext uri="{FF2B5EF4-FFF2-40B4-BE49-F238E27FC236}">
                    <a16:creationId xmlns:a16="http://schemas.microsoft.com/office/drawing/2014/main" id="{37E6DD90-6FE0-174E-97FF-6D643CB8F48E}"/>
                  </a:ext>
                </a:extLst>
              </p:cNvPr>
              <p:cNvSpPr>
                <a:spLocks noChangeArrowheads="1"/>
              </p:cNvSpPr>
              <p:nvPr/>
            </p:nvSpPr>
            <p:spPr bwMode="auto">
              <a:xfrm>
                <a:off x="5119509" y="35298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1" name="Oval 3070">
                <a:extLst>
                  <a:ext uri="{FF2B5EF4-FFF2-40B4-BE49-F238E27FC236}">
                    <a16:creationId xmlns:a16="http://schemas.microsoft.com/office/drawing/2014/main" id="{ECC08E3C-A307-284F-A4F4-5C00D86994DC}"/>
                  </a:ext>
                </a:extLst>
              </p:cNvPr>
              <p:cNvSpPr>
                <a:spLocks noChangeArrowheads="1"/>
              </p:cNvSpPr>
              <p:nvPr/>
            </p:nvSpPr>
            <p:spPr bwMode="auto">
              <a:xfrm>
                <a:off x="5127447" y="35266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2" name="Oval 3071">
                <a:extLst>
                  <a:ext uri="{FF2B5EF4-FFF2-40B4-BE49-F238E27FC236}">
                    <a16:creationId xmlns:a16="http://schemas.microsoft.com/office/drawing/2014/main" id="{642E42AC-DBA5-7A4D-8D27-5EAC59824EFE}"/>
                  </a:ext>
                </a:extLst>
              </p:cNvPr>
              <p:cNvSpPr>
                <a:spLocks noChangeArrowheads="1"/>
              </p:cNvSpPr>
              <p:nvPr/>
            </p:nvSpPr>
            <p:spPr bwMode="auto">
              <a:xfrm>
                <a:off x="5143322" y="35139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3" name="Oval 3072">
                <a:extLst>
                  <a:ext uri="{FF2B5EF4-FFF2-40B4-BE49-F238E27FC236}">
                    <a16:creationId xmlns:a16="http://schemas.microsoft.com/office/drawing/2014/main" id="{FEC6F276-FC4D-594C-B00B-847FB5EF57A1}"/>
                  </a:ext>
                </a:extLst>
              </p:cNvPr>
              <p:cNvSpPr>
                <a:spLocks noChangeArrowheads="1"/>
              </p:cNvSpPr>
              <p:nvPr/>
            </p:nvSpPr>
            <p:spPr bwMode="auto">
              <a:xfrm>
                <a:off x="5149672" y="350281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4" name="Oval 3073">
                <a:extLst>
                  <a:ext uri="{FF2B5EF4-FFF2-40B4-BE49-F238E27FC236}">
                    <a16:creationId xmlns:a16="http://schemas.microsoft.com/office/drawing/2014/main" id="{6BE9F74C-D35C-2B45-8516-1F746987ECBC}"/>
                  </a:ext>
                </a:extLst>
              </p:cNvPr>
              <p:cNvSpPr>
                <a:spLocks noChangeArrowheads="1"/>
              </p:cNvSpPr>
              <p:nvPr/>
            </p:nvSpPr>
            <p:spPr bwMode="auto">
              <a:xfrm>
                <a:off x="5156022" y="35091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5" name="Oval 3074">
                <a:extLst>
                  <a:ext uri="{FF2B5EF4-FFF2-40B4-BE49-F238E27FC236}">
                    <a16:creationId xmlns:a16="http://schemas.microsoft.com/office/drawing/2014/main" id="{57E37F0D-ECC4-9E4A-BF87-2BEF13A12319}"/>
                  </a:ext>
                </a:extLst>
              </p:cNvPr>
              <p:cNvSpPr>
                <a:spLocks noChangeArrowheads="1"/>
              </p:cNvSpPr>
              <p:nvPr/>
            </p:nvSpPr>
            <p:spPr bwMode="auto">
              <a:xfrm>
                <a:off x="5190947" y="3502818"/>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6" name="Oval 3075">
                <a:extLst>
                  <a:ext uri="{FF2B5EF4-FFF2-40B4-BE49-F238E27FC236}">
                    <a16:creationId xmlns:a16="http://schemas.microsoft.com/office/drawing/2014/main" id="{B89795AA-58F5-ED49-B7D9-6EB905453A8C}"/>
                  </a:ext>
                </a:extLst>
              </p:cNvPr>
              <p:cNvSpPr>
                <a:spLocks noChangeArrowheads="1"/>
              </p:cNvSpPr>
              <p:nvPr/>
            </p:nvSpPr>
            <p:spPr bwMode="auto">
              <a:xfrm>
                <a:off x="5187772" y="35186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7" name="Oval 3076">
                <a:extLst>
                  <a:ext uri="{FF2B5EF4-FFF2-40B4-BE49-F238E27FC236}">
                    <a16:creationId xmlns:a16="http://schemas.microsoft.com/office/drawing/2014/main" id="{BD8DF1A7-FB38-054A-BE52-CD44BA27E734}"/>
                  </a:ext>
                </a:extLst>
              </p:cNvPr>
              <p:cNvSpPr>
                <a:spLocks noChangeArrowheads="1"/>
              </p:cNvSpPr>
              <p:nvPr/>
            </p:nvSpPr>
            <p:spPr bwMode="auto">
              <a:xfrm>
                <a:off x="5203647" y="35266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8" name="Oval 3077">
                <a:extLst>
                  <a:ext uri="{FF2B5EF4-FFF2-40B4-BE49-F238E27FC236}">
                    <a16:creationId xmlns:a16="http://schemas.microsoft.com/office/drawing/2014/main" id="{8285A408-190E-1C4B-89DB-D25CEE27FA00}"/>
                  </a:ext>
                </a:extLst>
              </p:cNvPr>
              <p:cNvSpPr>
                <a:spLocks noChangeArrowheads="1"/>
              </p:cNvSpPr>
              <p:nvPr/>
            </p:nvSpPr>
            <p:spPr bwMode="auto">
              <a:xfrm>
                <a:off x="5221109" y="35313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79" name="Oval 3078">
                <a:extLst>
                  <a:ext uri="{FF2B5EF4-FFF2-40B4-BE49-F238E27FC236}">
                    <a16:creationId xmlns:a16="http://schemas.microsoft.com/office/drawing/2014/main" id="{35D54BEA-FFCB-6240-A164-152DDAC39426}"/>
                  </a:ext>
                </a:extLst>
              </p:cNvPr>
              <p:cNvSpPr>
                <a:spLocks noChangeArrowheads="1"/>
              </p:cNvSpPr>
              <p:nvPr/>
            </p:nvSpPr>
            <p:spPr bwMode="auto">
              <a:xfrm>
                <a:off x="5219522" y="353933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0" name="Oval 3079">
                <a:extLst>
                  <a:ext uri="{FF2B5EF4-FFF2-40B4-BE49-F238E27FC236}">
                    <a16:creationId xmlns:a16="http://schemas.microsoft.com/office/drawing/2014/main" id="{DA1DBC26-5AB4-2A4C-9061-C5BCABEC8AB0}"/>
                  </a:ext>
                </a:extLst>
              </p:cNvPr>
              <p:cNvSpPr>
                <a:spLocks noChangeArrowheads="1"/>
              </p:cNvSpPr>
              <p:nvPr/>
            </p:nvSpPr>
            <p:spPr bwMode="auto">
              <a:xfrm>
                <a:off x="5224284" y="35107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1" name="Oval 3080">
                <a:extLst>
                  <a:ext uri="{FF2B5EF4-FFF2-40B4-BE49-F238E27FC236}">
                    <a16:creationId xmlns:a16="http://schemas.microsoft.com/office/drawing/2014/main" id="{5C6D5A43-812B-D242-A35E-AF2AD31D1689}"/>
                  </a:ext>
                </a:extLst>
              </p:cNvPr>
              <p:cNvSpPr>
                <a:spLocks noChangeArrowheads="1"/>
              </p:cNvSpPr>
              <p:nvPr/>
            </p:nvSpPr>
            <p:spPr bwMode="auto">
              <a:xfrm>
                <a:off x="5229047" y="35059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2" name="Oval 3081">
                <a:extLst>
                  <a:ext uri="{FF2B5EF4-FFF2-40B4-BE49-F238E27FC236}">
                    <a16:creationId xmlns:a16="http://schemas.microsoft.com/office/drawing/2014/main" id="{4F5EE122-E8B5-AB4B-883F-A06EE49BB79B}"/>
                  </a:ext>
                </a:extLst>
              </p:cNvPr>
              <p:cNvSpPr>
                <a:spLocks noChangeArrowheads="1"/>
              </p:cNvSpPr>
              <p:nvPr/>
            </p:nvSpPr>
            <p:spPr bwMode="auto">
              <a:xfrm>
                <a:off x="5202059" y="34901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3" name="Oval 3082">
                <a:extLst>
                  <a:ext uri="{FF2B5EF4-FFF2-40B4-BE49-F238E27FC236}">
                    <a16:creationId xmlns:a16="http://schemas.microsoft.com/office/drawing/2014/main" id="{9A76F540-1004-7247-B136-DEB5278F5D4E}"/>
                  </a:ext>
                </a:extLst>
              </p:cNvPr>
              <p:cNvSpPr>
                <a:spLocks noChangeArrowheads="1"/>
              </p:cNvSpPr>
              <p:nvPr/>
            </p:nvSpPr>
            <p:spPr bwMode="auto">
              <a:xfrm>
                <a:off x="5179834" y="34758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4" name="Oval 3083">
                <a:extLst>
                  <a:ext uri="{FF2B5EF4-FFF2-40B4-BE49-F238E27FC236}">
                    <a16:creationId xmlns:a16="http://schemas.microsoft.com/office/drawing/2014/main" id="{F84FEB02-05BA-5144-BEF2-DAE49A520068}"/>
                  </a:ext>
                </a:extLst>
              </p:cNvPr>
              <p:cNvSpPr>
                <a:spLocks noChangeArrowheads="1"/>
              </p:cNvSpPr>
              <p:nvPr/>
            </p:nvSpPr>
            <p:spPr bwMode="auto">
              <a:xfrm>
                <a:off x="5162372" y="34726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5" name="Oval 3084">
                <a:extLst>
                  <a:ext uri="{FF2B5EF4-FFF2-40B4-BE49-F238E27FC236}">
                    <a16:creationId xmlns:a16="http://schemas.microsoft.com/office/drawing/2014/main" id="{C26973E0-D618-0C48-AEE0-3CC19C775BDB}"/>
                  </a:ext>
                </a:extLst>
              </p:cNvPr>
              <p:cNvSpPr>
                <a:spLocks noChangeArrowheads="1"/>
              </p:cNvSpPr>
              <p:nvPr/>
            </p:nvSpPr>
            <p:spPr bwMode="auto">
              <a:xfrm>
                <a:off x="5162372" y="34678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6" name="Oval 3085">
                <a:extLst>
                  <a:ext uri="{FF2B5EF4-FFF2-40B4-BE49-F238E27FC236}">
                    <a16:creationId xmlns:a16="http://schemas.microsoft.com/office/drawing/2014/main" id="{07D3C5C0-4CFD-B34D-9CC8-925395633083}"/>
                  </a:ext>
                </a:extLst>
              </p:cNvPr>
              <p:cNvSpPr>
                <a:spLocks noChangeArrowheads="1"/>
              </p:cNvSpPr>
              <p:nvPr/>
            </p:nvSpPr>
            <p:spPr bwMode="auto">
              <a:xfrm>
                <a:off x="5156022" y="34663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7" name="Oval 3086">
                <a:extLst>
                  <a:ext uri="{FF2B5EF4-FFF2-40B4-BE49-F238E27FC236}">
                    <a16:creationId xmlns:a16="http://schemas.microsoft.com/office/drawing/2014/main" id="{63638AD8-ADF6-BC41-AD38-6181156975F3}"/>
                  </a:ext>
                </a:extLst>
              </p:cNvPr>
              <p:cNvSpPr>
                <a:spLocks noChangeArrowheads="1"/>
              </p:cNvSpPr>
              <p:nvPr/>
            </p:nvSpPr>
            <p:spPr bwMode="auto">
              <a:xfrm>
                <a:off x="5152847" y="347424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8" name="Oval 3087">
                <a:extLst>
                  <a:ext uri="{FF2B5EF4-FFF2-40B4-BE49-F238E27FC236}">
                    <a16:creationId xmlns:a16="http://schemas.microsoft.com/office/drawing/2014/main" id="{D0C58652-CDF5-C246-BBB2-A4ACDB4DA097}"/>
                  </a:ext>
                </a:extLst>
              </p:cNvPr>
              <p:cNvSpPr>
                <a:spLocks noChangeArrowheads="1"/>
              </p:cNvSpPr>
              <p:nvPr/>
            </p:nvSpPr>
            <p:spPr bwMode="auto">
              <a:xfrm>
                <a:off x="5135384" y="34710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89" name="Oval 3088">
                <a:extLst>
                  <a:ext uri="{FF2B5EF4-FFF2-40B4-BE49-F238E27FC236}">
                    <a16:creationId xmlns:a16="http://schemas.microsoft.com/office/drawing/2014/main" id="{DB8FE5D3-D03A-B443-8978-1372EE34F748}"/>
                  </a:ext>
                </a:extLst>
              </p:cNvPr>
              <p:cNvSpPr>
                <a:spLocks noChangeArrowheads="1"/>
              </p:cNvSpPr>
              <p:nvPr/>
            </p:nvSpPr>
            <p:spPr bwMode="auto">
              <a:xfrm>
                <a:off x="5141734" y="344408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0" name="Oval 3089">
                <a:extLst>
                  <a:ext uri="{FF2B5EF4-FFF2-40B4-BE49-F238E27FC236}">
                    <a16:creationId xmlns:a16="http://schemas.microsoft.com/office/drawing/2014/main" id="{A80366FC-B650-604E-9D1D-A9A35784E0D5}"/>
                  </a:ext>
                </a:extLst>
              </p:cNvPr>
              <p:cNvSpPr>
                <a:spLocks noChangeArrowheads="1"/>
              </p:cNvSpPr>
              <p:nvPr/>
            </p:nvSpPr>
            <p:spPr bwMode="auto">
              <a:xfrm>
                <a:off x="5160784" y="3432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1" name="Oval 3090">
                <a:extLst>
                  <a:ext uri="{FF2B5EF4-FFF2-40B4-BE49-F238E27FC236}">
                    <a16:creationId xmlns:a16="http://schemas.microsoft.com/office/drawing/2014/main" id="{E3D6AB27-E02E-DE40-8195-DA5F7614CD59}"/>
                  </a:ext>
                </a:extLst>
              </p:cNvPr>
              <p:cNvSpPr>
                <a:spLocks noChangeArrowheads="1"/>
              </p:cNvSpPr>
              <p:nvPr/>
            </p:nvSpPr>
            <p:spPr bwMode="auto">
              <a:xfrm>
                <a:off x="5178247" y="3432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2" name="Oval 3091">
                <a:extLst>
                  <a:ext uri="{FF2B5EF4-FFF2-40B4-BE49-F238E27FC236}">
                    <a16:creationId xmlns:a16="http://schemas.microsoft.com/office/drawing/2014/main" id="{ABE84EE7-0CC3-5142-8AE2-EC505DC92610}"/>
                  </a:ext>
                </a:extLst>
              </p:cNvPr>
              <p:cNvSpPr>
                <a:spLocks noChangeArrowheads="1"/>
              </p:cNvSpPr>
              <p:nvPr/>
            </p:nvSpPr>
            <p:spPr bwMode="auto">
              <a:xfrm>
                <a:off x="5202059" y="34472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3" name="Oval 3092">
                <a:extLst>
                  <a:ext uri="{FF2B5EF4-FFF2-40B4-BE49-F238E27FC236}">
                    <a16:creationId xmlns:a16="http://schemas.microsoft.com/office/drawing/2014/main" id="{FB3A1E1D-33F9-7546-A651-1FC97A0BC442}"/>
                  </a:ext>
                </a:extLst>
              </p:cNvPr>
              <p:cNvSpPr>
                <a:spLocks noChangeArrowheads="1"/>
              </p:cNvSpPr>
              <p:nvPr/>
            </p:nvSpPr>
            <p:spPr bwMode="auto">
              <a:xfrm>
                <a:off x="5209997" y="3436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4" name="Oval 3093">
                <a:extLst>
                  <a:ext uri="{FF2B5EF4-FFF2-40B4-BE49-F238E27FC236}">
                    <a16:creationId xmlns:a16="http://schemas.microsoft.com/office/drawing/2014/main" id="{7D2967DC-F2DC-3446-AFFF-7FBFFC13F18C}"/>
                  </a:ext>
                </a:extLst>
              </p:cNvPr>
              <p:cNvSpPr>
                <a:spLocks noChangeArrowheads="1"/>
              </p:cNvSpPr>
              <p:nvPr/>
            </p:nvSpPr>
            <p:spPr bwMode="auto">
              <a:xfrm>
                <a:off x="5243334" y="34393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5" name="Oval 3094">
                <a:extLst>
                  <a:ext uri="{FF2B5EF4-FFF2-40B4-BE49-F238E27FC236}">
                    <a16:creationId xmlns:a16="http://schemas.microsoft.com/office/drawing/2014/main" id="{D89BB594-4037-EB42-80EA-71D326D84AF4}"/>
                  </a:ext>
                </a:extLst>
              </p:cNvPr>
              <p:cNvSpPr>
                <a:spLocks noChangeArrowheads="1"/>
              </p:cNvSpPr>
              <p:nvPr/>
            </p:nvSpPr>
            <p:spPr bwMode="auto">
              <a:xfrm>
                <a:off x="5257622" y="34202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6" name="Oval 3095">
                <a:extLst>
                  <a:ext uri="{FF2B5EF4-FFF2-40B4-BE49-F238E27FC236}">
                    <a16:creationId xmlns:a16="http://schemas.microsoft.com/office/drawing/2014/main" id="{D26CD245-5BB2-CF43-9E95-9B4AAF6A4FF5}"/>
                  </a:ext>
                </a:extLst>
              </p:cNvPr>
              <p:cNvSpPr>
                <a:spLocks noChangeArrowheads="1"/>
              </p:cNvSpPr>
              <p:nvPr/>
            </p:nvSpPr>
            <p:spPr bwMode="auto">
              <a:xfrm>
                <a:off x="5254447" y="34520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7" name="Oval 3096">
                <a:extLst>
                  <a:ext uri="{FF2B5EF4-FFF2-40B4-BE49-F238E27FC236}">
                    <a16:creationId xmlns:a16="http://schemas.microsoft.com/office/drawing/2014/main" id="{7801A367-F6BD-9247-AEF2-506C52054C05}"/>
                  </a:ext>
                </a:extLst>
              </p:cNvPr>
              <p:cNvSpPr>
                <a:spLocks noChangeArrowheads="1"/>
              </p:cNvSpPr>
              <p:nvPr/>
            </p:nvSpPr>
            <p:spPr bwMode="auto">
              <a:xfrm>
                <a:off x="5319534" y="35044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8" name="Oval 3097">
                <a:extLst>
                  <a:ext uri="{FF2B5EF4-FFF2-40B4-BE49-F238E27FC236}">
                    <a16:creationId xmlns:a16="http://schemas.microsoft.com/office/drawing/2014/main" id="{B11CE55F-D529-5C4D-AB2B-F5F7512E3F3E}"/>
                  </a:ext>
                </a:extLst>
              </p:cNvPr>
              <p:cNvSpPr>
                <a:spLocks noChangeArrowheads="1"/>
              </p:cNvSpPr>
              <p:nvPr/>
            </p:nvSpPr>
            <p:spPr bwMode="auto">
              <a:xfrm>
                <a:off x="5143322" y="36187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099" name="Oval 3098">
                <a:extLst>
                  <a:ext uri="{FF2B5EF4-FFF2-40B4-BE49-F238E27FC236}">
                    <a16:creationId xmlns:a16="http://schemas.microsoft.com/office/drawing/2014/main" id="{83B3F495-B4F7-7342-9410-D41E576311C1}"/>
                  </a:ext>
                </a:extLst>
              </p:cNvPr>
              <p:cNvSpPr>
                <a:spLocks noChangeArrowheads="1"/>
              </p:cNvSpPr>
              <p:nvPr/>
            </p:nvSpPr>
            <p:spPr bwMode="auto">
              <a:xfrm>
                <a:off x="5152847" y="36171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0" name="Oval 3099">
                <a:extLst>
                  <a:ext uri="{FF2B5EF4-FFF2-40B4-BE49-F238E27FC236}">
                    <a16:creationId xmlns:a16="http://schemas.microsoft.com/office/drawing/2014/main" id="{BAEFD00F-D6CA-524D-9C02-228298A5A2C1}"/>
                  </a:ext>
                </a:extLst>
              </p:cNvPr>
              <p:cNvSpPr>
                <a:spLocks noChangeArrowheads="1"/>
              </p:cNvSpPr>
              <p:nvPr/>
            </p:nvSpPr>
            <p:spPr bwMode="auto">
              <a:xfrm>
                <a:off x="5154434" y="36282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1" name="Oval 3100">
                <a:extLst>
                  <a:ext uri="{FF2B5EF4-FFF2-40B4-BE49-F238E27FC236}">
                    <a16:creationId xmlns:a16="http://schemas.microsoft.com/office/drawing/2014/main" id="{84ED328E-3AF2-E34E-93EC-9B49EC3E5BD8}"/>
                  </a:ext>
                </a:extLst>
              </p:cNvPr>
              <p:cNvSpPr>
                <a:spLocks noChangeArrowheads="1"/>
              </p:cNvSpPr>
              <p:nvPr/>
            </p:nvSpPr>
            <p:spPr bwMode="auto">
              <a:xfrm>
                <a:off x="5157609" y="363616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2" name="Oval 3101">
                <a:extLst>
                  <a:ext uri="{FF2B5EF4-FFF2-40B4-BE49-F238E27FC236}">
                    <a16:creationId xmlns:a16="http://schemas.microsoft.com/office/drawing/2014/main" id="{EE76EF6C-1A2A-5949-99C6-AC5EC2D146E8}"/>
                  </a:ext>
                </a:extLst>
              </p:cNvPr>
              <p:cNvSpPr>
                <a:spLocks noChangeArrowheads="1"/>
              </p:cNvSpPr>
              <p:nvPr/>
            </p:nvSpPr>
            <p:spPr bwMode="auto">
              <a:xfrm>
                <a:off x="5154434" y="36409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3" name="Oval 3102">
                <a:extLst>
                  <a:ext uri="{FF2B5EF4-FFF2-40B4-BE49-F238E27FC236}">
                    <a16:creationId xmlns:a16="http://schemas.microsoft.com/office/drawing/2014/main" id="{BCBB3729-D3C1-0541-B73D-EF7DA17CD5EF}"/>
                  </a:ext>
                </a:extLst>
              </p:cNvPr>
              <p:cNvSpPr>
                <a:spLocks noChangeArrowheads="1"/>
              </p:cNvSpPr>
              <p:nvPr/>
            </p:nvSpPr>
            <p:spPr bwMode="auto">
              <a:xfrm>
                <a:off x="5149672"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4" name="Oval 3103">
                <a:extLst>
                  <a:ext uri="{FF2B5EF4-FFF2-40B4-BE49-F238E27FC236}">
                    <a16:creationId xmlns:a16="http://schemas.microsoft.com/office/drawing/2014/main" id="{B7F9CD11-FC29-EA44-8C14-9EC82DAD2782}"/>
                  </a:ext>
                </a:extLst>
              </p:cNvPr>
              <p:cNvSpPr>
                <a:spLocks noChangeArrowheads="1"/>
              </p:cNvSpPr>
              <p:nvPr/>
            </p:nvSpPr>
            <p:spPr bwMode="auto">
              <a:xfrm>
                <a:off x="5148084" y="36456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5" name="Oval 3104">
                <a:extLst>
                  <a:ext uri="{FF2B5EF4-FFF2-40B4-BE49-F238E27FC236}">
                    <a16:creationId xmlns:a16="http://schemas.microsoft.com/office/drawing/2014/main" id="{01C204E4-D163-3540-9E8E-F3EAEA0B154A}"/>
                  </a:ext>
                </a:extLst>
              </p:cNvPr>
              <p:cNvSpPr>
                <a:spLocks noChangeArrowheads="1"/>
              </p:cNvSpPr>
              <p:nvPr/>
            </p:nvSpPr>
            <p:spPr bwMode="auto">
              <a:xfrm>
                <a:off x="5151259" y="36441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6" name="Oval 3105">
                <a:extLst>
                  <a:ext uri="{FF2B5EF4-FFF2-40B4-BE49-F238E27FC236}">
                    <a16:creationId xmlns:a16="http://schemas.microsoft.com/office/drawing/2014/main" id="{094F927E-33C6-074B-B71E-835BC8A43E67}"/>
                  </a:ext>
                </a:extLst>
              </p:cNvPr>
              <p:cNvSpPr>
                <a:spLocks noChangeArrowheads="1"/>
              </p:cNvSpPr>
              <p:nvPr/>
            </p:nvSpPr>
            <p:spPr bwMode="auto">
              <a:xfrm>
                <a:off x="5157609" y="36488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7" name="Oval 3106">
                <a:extLst>
                  <a:ext uri="{FF2B5EF4-FFF2-40B4-BE49-F238E27FC236}">
                    <a16:creationId xmlns:a16="http://schemas.microsoft.com/office/drawing/2014/main" id="{7655A045-54D7-D746-A07E-D0C3C26ECC02}"/>
                  </a:ext>
                </a:extLst>
              </p:cNvPr>
              <p:cNvSpPr>
                <a:spLocks noChangeArrowheads="1"/>
              </p:cNvSpPr>
              <p:nvPr/>
            </p:nvSpPr>
            <p:spPr bwMode="auto">
              <a:xfrm>
                <a:off x="5168722" y="36504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8" name="Oval 3107">
                <a:extLst>
                  <a:ext uri="{FF2B5EF4-FFF2-40B4-BE49-F238E27FC236}">
                    <a16:creationId xmlns:a16="http://schemas.microsoft.com/office/drawing/2014/main" id="{D25D428F-94EF-074D-A8A6-BAAE7CBF7E00}"/>
                  </a:ext>
                </a:extLst>
              </p:cNvPr>
              <p:cNvSpPr>
                <a:spLocks noChangeArrowheads="1"/>
              </p:cNvSpPr>
              <p:nvPr/>
            </p:nvSpPr>
            <p:spPr bwMode="auto">
              <a:xfrm>
                <a:off x="5160784" y="36409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09" name="Oval 3108">
                <a:extLst>
                  <a:ext uri="{FF2B5EF4-FFF2-40B4-BE49-F238E27FC236}">
                    <a16:creationId xmlns:a16="http://schemas.microsoft.com/office/drawing/2014/main" id="{6240FF5E-BA81-3949-8E37-40AA51F2FF99}"/>
                  </a:ext>
                </a:extLst>
              </p:cNvPr>
              <p:cNvSpPr>
                <a:spLocks noChangeArrowheads="1"/>
              </p:cNvSpPr>
              <p:nvPr/>
            </p:nvSpPr>
            <p:spPr bwMode="auto">
              <a:xfrm>
                <a:off x="5165547"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0" name="Oval 3109">
                <a:extLst>
                  <a:ext uri="{FF2B5EF4-FFF2-40B4-BE49-F238E27FC236}">
                    <a16:creationId xmlns:a16="http://schemas.microsoft.com/office/drawing/2014/main" id="{6AA5ABBC-238F-A04D-8F8E-056ED74981B1}"/>
                  </a:ext>
                </a:extLst>
              </p:cNvPr>
              <p:cNvSpPr>
                <a:spLocks noChangeArrowheads="1"/>
              </p:cNvSpPr>
              <p:nvPr/>
            </p:nvSpPr>
            <p:spPr bwMode="auto">
              <a:xfrm>
                <a:off x="5167134" y="363299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1" name="Oval 3110">
                <a:extLst>
                  <a:ext uri="{FF2B5EF4-FFF2-40B4-BE49-F238E27FC236}">
                    <a16:creationId xmlns:a16="http://schemas.microsoft.com/office/drawing/2014/main" id="{087A4315-6A19-314A-B912-45EDDD6310C3}"/>
                  </a:ext>
                </a:extLst>
              </p:cNvPr>
              <p:cNvSpPr>
                <a:spLocks noChangeArrowheads="1"/>
              </p:cNvSpPr>
              <p:nvPr/>
            </p:nvSpPr>
            <p:spPr bwMode="auto">
              <a:xfrm>
                <a:off x="5168722" y="36234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2" name="Oval 3111">
                <a:extLst>
                  <a:ext uri="{FF2B5EF4-FFF2-40B4-BE49-F238E27FC236}">
                    <a16:creationId xmlns:a16="http://schemas.microsoft.com/office/drawing/2014/main" id="{29E1DC53-8BC1-9C40-8A23-C9D1C331D065}"/>
                  </a:ext>
                </a:extLst>
              </p:cNvPr>
              <p:cNvSpPr>
                <a:spLocks noChangeArrowheads="1"/>
              </p:cNvSpPr>
              <p:nvPr/>
            </p:nvSpPr>
            <p:spPr bwMode="auto">
              <a:xfrm>
                <a:off x="5171897" y="36202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3" name="Oval 3112">
                <a:extLst>
                  <a:ext uri="{FF2B5EF4-FFF2-40B4-BE49-F238E27FC236}">
                    <a16:creationId xmlns:a16="http://schemas.microsoft.com/office/drawing/2014/main" id="{B84FA3DB-4E2A-9449-B7E8-7277B90EC9B8}"/>
                  </a:ext>
                </a:extLst>
              </p:cNvPr>
              <p:cNvSpPr>
                <a:spLocks noChangeArrowheads="1"/>
              </p:cNvSpPr>
              <p:nvPr/>
            </p:nvSpPr>
            <p:spPr bwMode="auto">
              <a:xfrm>
                <a:off x="5181422" y="3606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4" name="Oval 3113">
                <a:extLst>
                  <a:ext uri="{FF2B5EF4-FFF2-40B4-BE49-F238E27FC236}">
                    <a16:creationId xmlns:a16="http://schemas.microsoft.com/office/drawing/2014/main" id="{A9A75BFB-C500-534D-80D2-623035BF141E}"/>
                  </a:ext>
                </a:extLst>
              </p:cNvPr>
              <p:cNvSpPr>
                <a:spLocks noChangeArrowheads="1"/>
              </p:cNvSpPr>
              <p:nvPr/>
            </p:nvSpPr>
            <p:spPr bwMode="auto">
              <a:xfrm>
                <a:off x="5187772" y="3612356"/>
                <a:ext cx="4763"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5" name="Oval 3114">
                <a:extLst>
                  <a:ext uri="{FF2B5EF4-FFF2-40B4-BE49-F238E27FC236}">
                    <a16:creationId xmlns:a16="http://schemas.microsoft.com/office/drawing/2014/main" id="{AB2CA361-E627-4844-9484-67715CA89D9B}"/>
                  </a:ext>
                </a:extLst>
              </p:cNvPr>
              <p:cNvSpPr>
                <a:spLocks noChangeArrowheads="1"/>
              </p:cNvSpPr>
              <p:nvPr/>
            </p:nvSpPr>
            <p:spPr bwMode="auto">
              <a:xfrm>
                <a:off x="5168722" y="36060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6" name="Oval 3115">
                <a:extLst>
                  <a:ext uri="{FF2B5EF4-FFF2-40B4-BE49-F238E27FC236}">
                    <a16:creationId xmlns:a16="http://schemas.microsoft.com/office/drawing/2014/main" id="{51C48EC8-DF4E-D74E-A4F0-D96EBBFA90CA}"/>
                  </a:ext>
                </a:extLst>
              </p:cNvPr>
              <p:cNvSpPr>
                <a:spLocks noChangeArrowheads="1"/>
              </p:cNvSpPr>
              <p:nvPr/>
            </p:nvSpPr>
            <p:spPr bwMode="auto">
              <a:xfrm>
                <a:off x="5159197" y="36060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7" name="Oval 3116">
                <a:extLst>
                  <a:ext uri="{FF2B5EF4-FFF2-40B4-BE49-F238E27FC236}">
                    <a16:creationId xmlns:a16="http://schemas.microsoft.com/office/drawing/2014/main" id="{534EE81A-87AC-8744-B3F6-EAF30BE5FC6F}"/>
                  </a:ext>
                </a:extLst>
              </p:cNvPr>
              <p:cNvSpPr>
                <a:spLocks noChangeArrowheads="1"/>
              </p:cNvSpPr>
              <p:nvPr/>
            </p:nvSpPr>
            <p:spPr bwMode="auto">
              <a:xfrm>
                <a:off x="5154434" y="3602831"/>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8" name="Oval 3117">
                <a:extLst>
                  <a:ext uri="{FF2B5EF4-FFF2-40B4-BE49-F238E27FC236}">
                    <a16:creationId xmlns:a16="http://schemas.microsoft.com/office/drawing/2014/main" id="{3F436BBD-C4E0-1047-8AB1-38F7EE33D9E6}"/>
                  </a:ext>
                </a:extLst>
              </p:cNvPr>
              <p:cNvSpPr>
                <a:spLocks noChangeArrowheads="1"/>
              </p:cNvSpPr>
              <p:nvPr/>
            </p:nvSpPr>
            <p:spPr bwMode="auto">
              <a:xfrm>
                <a:off x="5152847" y="36075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19" name="Oval 3118">
                <a:extLst>
                  <a:ext uri="{FF2B5EF4-FFF2-40B4-BE49-F238E27FC236}">
                    <a16:creationId xmlns:a16="http://schemas.microsoft.com/office/drawing/2014/main" id="{DCF96334-2D5F-3E42-AF8B-5746CB30951C}"/>
                  </a:ext>
                </a:extLst>
              </p:cNvPr>
              <p:cNvSpPr>
                <a:spLocks noChangeArrowheads="1"/>
              </p:cNvSpPr>
              <p:nvPr/>
            </p:nvSpPr>
            <p:spPr bwMode="auto">
              <a:xfrm>
                <a:off x="5144909" y="35948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0" name="Oval 3119">
                <a:extLst>
                  <a:ext uri="{FF2B5EF4-FFF2-40B4-BE49-F238E27FC236}">
                    <a16:creationId xmlns:a16="http://schemas.microsoft.com/office/drawing/2014/main" id="{D9376959-4A40-4448-8AC6-5A72DE6733D7}"/>
                  </a:ext>
                </a:extLst>
              </p:cNvPr>
              <p:cNvSpPr>
                <a:spLocks noChangeArrowheads="1"/>
              </p:cNvSpPr>
              <p:nvPr/>
            </p:nvSpPr>
            <p:spPr bwMode="auto">
              <a:xfrm>
                <a:off x="5143322" y="35917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1" name="Oval 3120">
                <a:extLst>
                  <a:ext uri="{FF2B5EF4-FFF2-40B4-BE49-F238E27FC236}">
                    <a16:creationId xmlns:a16="http://schemas.microsoft.com/office/drawing/2014/main" id="{BAC4ABF2-D5C7-BB4D-9ECE-13EC0FE47934}"/>
                  </a:ext>
                </a:extLst>
              </p:cNvPr>
              <p:cNvSpPr>
                <a:spLocks noChangeArrowheads="1"/>
              </p:cNvSpPr>
              <p:nvPr/>
            </p:nvSpPr>
            <p:spPr bwMode="auto">
              <a:xfrm>
                <a:off x="5140147" y="359330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2" name="Oval 3121">
                <a:extLst>
                  <a:ext uri="{FF2B5EF4-FFF2-40B4-BE49-F238E27FC236}">
                    <a16:creationId xmlns:a16="http://schemas.microsoft.com/office/drawing/2014/main" id="{1086AE81-7F3A-0249-AD8E-039004C81FA2}"/>
                  </a:ext>
                </a:extLst>
              </p:cNvPr>
              <p:cNvSpPr>
                <a:spLocks noChangeArrowheads="1"/>
              </p:cNvSpPr>
              <p:nvPr/>
            </p:nvSpPr>
            <p:spPr bwMode="auto">
              <a:xfrm>
                <a:off x="5135384" y="35964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3" name="Oval 3122">
                <a:extLst>
                  <a:ext uri="{FF2B5EF4-FFF2-40B4-BE49-F238E27FC236}">
                    <a16:creationId xmlns:a16="http://schemas.microsoft.com/office/drawing/2014/main" id="{15D59789-09AC-814A-8AA2-B227522D1CCD}"/>
                  </a:ext>
                </a:extLst>
              </p:cNvPr>
              <p:cNvSpPr>
                <a:spLocks noChangeArrowheads="1"/>
              </p:cNvSpPr>
              <p:nvPr/>
            </p:nvSpPr>
            <p:spPr bwMode="auto">
              <a:xfrm>
                <a:off x="5138559" y="35996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4" name="Oval 3123">
                <a:extLst>
                  <a:ext uri="{FF2B5EF4-FFF2-40B4-BE49-F238E27FC236}">
                    <a16:creationId xmlns:a16="http://schemas.microsoft.com/office/drawing/2014/main" id="{5420B455-35FD-4448-8A4C-ECD112FEC746}"/>
                  </a:ext>
                </a:extLst>
              </p:cNvPr>
              <p:cNvSpPr>
                <a:spLocks noChangeArrowheads="1"/>
              </p:cNvSpPr>
              <p:nvPr/>
            </p:nvSpPr>
            <p:spPr bwMode="auto">
              <a:xfrm>
                <a:off x="5133797" y="36028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5" name="Oval 3124">
                <a:extLst>
                  <a:ext uri="{FF2B5EF4-FFF2-40B4-BE49-F238E27FC236}">
                    <a16:creationId xmlns:a16="http://schemas.microsoft.com/office/drawing/2014/main" id="{E1D091B4-2E89-7F4C-AF57-B65F0518744D}"/>
                  </a:ext>
                </a:extLst>
              </p:cNvPr>
              <p:cNvSpPr>
                <a:spLocks noChangeArrowheads="1"/>
              </p:cNvSpPr>
              <p:nvPr/>
            </p:nvSpPr>
            <p:spPr bwMode="auto">
              <a:xfrm>
                <a:off x="5108397" y="36345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6" name="Oval 3125">
                <a:extLst>
                  <a:ext uri="{FF2B5EF4-FFF2-40B4-BE49-F238E27FC236}">
                    <a16:creationId xmlns:a16="http://schemas.microsoft.com/office/drawing/2014/main" id="{F92F09FE-020F-AC4D-AD0C-911FC57AC0AD}"/>
                  </a:ext>
                </a:extLst>
              </p:cNvPr>
              <p:cNvSpPr>
                <a:spLocks noChangeArrowheads="1"/>
              </p:cNvSpPr>
              <p:nvPr/>
            </p:nvSpPr>
            <p:spPr bwMode="auto">
              <a:xfrm>
                <a:off x="5111572" y="363775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7" name="Oval 3126">
                <a:extLst>
                  <a:ext uri="{FF2B5EF4-FFF2-40B4-BE49-F238E27FC236}">
                    <a16:creationId xmlns:a16="http://schemas.microsoft.com/office/drawing/2014/main" id="{8DE9E620-4532-184A-8C94-DA557A79FDFE}"/>
                  </a:ext>
                </a:extLst>
              </p:cNvPr>
              <p:cNvSpPr>
                <a:spLocks noChangeArrowheads="1"/>
              </p:cNvSpPr>
              <p:nvPr/>
            </p:nvSpPr>
            <p:spPr bwMode="auto">
              <a:xfrm>
                <a:off x="5117922" y="36345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8" name="Oval 3127">
                <a:extLst>
                  <a:ext uri="{FF2B5EF4-FFF2-40B4-BE49-F238E27FC236}">
                    <a16:creationId xmlns:a16="http://schemas.microsoft.com/office/drawing/2014/main" id="{2E9B6F25-F1D7-D14D-8B2E-37D9602425BD}"/>
                  </a:ext>
                </a:extLst>
              </p:cNvPr>
              <p:cNvSpPr>
                <a:spLocks noChangeArrowheads="1"/>
              </p:cNvSpPr>
              <p:nvPr/>
            </p:nvSpPr>
            <p:spPr bwMode="auto">
              <a:xfrm>
                <a:off x="5117922" y="36393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29" name="Oval 3128">
                <a:extLst>
                  <a:ext uri="{FF2B5EF4-FFF2-40B4-BE49-F238E27FC236}">
                    <a16:creationId xmlns:a16="http://schemas.microsoft.com/office/drawing/2014/main" id="{17BD9B67-C747-A94A-9C31-913DBAC2DB21}"/>
                  </a:ext>
                </a:extLst>
              </p:cNvPr>
              <p:cNvSpPr>
                <a:spLocks noChangeArrowheads="1"/>
              </p:cNvSpPr>
              <p:nvPr/>
            </p:nvSpPr>
            <p:spPr bwMode="auto">
              <a:xfrm>
                <a:off x="5121097" y="36393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0" name="Oval 3129">
                <a:extLst>
                  <a:ext uri="{FF2B5EF4-FFF2-40B4-BE49-F238E27FC236}">
                    <a16:creationId xmlns:a16="http://schemas.microsoft.com/office/drawing/2014/main" id="{753A5A5B-A024-0F45-B0A6-E3AA6D4BB666}"/>
                  </a:ext>
                </a:extLst>
              </p:cNvPr>
              <p:cNvSpPr>
                <a:spLocks noChangeArrowheads="1"/>
              </p:cNvSpPr>
              <p:nvPr/>
            </p:nvSpPr>
            <p:spPr bwMode="auto">
              <a:xfrm>
                <a:off x="5122684" y="36345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1" name="Oval 3130">
                <a:extLst>
                  <a:ext uri="{FF2B5EF4-FFF2-40B4-BE49-F238E27FC236}">
                    <a16:creationId xmlns:a16="http://schemas.microsoft.com/office/drawing/2014/main" id="{1C8D66E3-B3E9-3B4F-B789-88D6717A08FA}"/>
                  </a:ext>
                </a:extLst>
              </p:cNvPr>
              <p:cNvSpPr>
                <a:spLocks noChangeArrowheads="1"/>
              </p:cNvSpPr>
              <p:nvPr/>
            </p:nvSpPr>
            <p:spPr bwMode="auto">
              <a:xfrm>
                <a:off x="5127447" y="36329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2" name="Oval 3131">
                <a:extLst>
                  <a:ext uri="{FF2B5EF4-FFF2-40B4-BE49-F238E27FC236}">
                    <a16:creationId xmlns:a16="http://schemas.microsoft.com/office/drawing/2014/main" id="{15002D77-FEBF-5B4C-8AE3-AABF231BBBF0}"/>
                  </a:ext>
                </a:extLst>
              </p:cNvPr>
              <p:cNvSpPr>
                <a:spLocks noChangeArrowheads="1"/>
              </p:cNvSpPr>
              <p:nvPr/>
            </p:nvSpPr>
            <p:spPr bwMode="auto">
              <a:xfrm>
                <a:off x="5098872" y="3693318"/>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3" name="Oval 3132">
                <a:extLst>
                  <a:ext uri="{FF2B5EF4-FFF2-40B4-BE49-F238E27FC236}">
                    <a16:creationId xmlns:a16="http://schemas.microsoft.com/office/drawing/2014/main" id="{60F36DAC-8B95-0543-9C2D-436AED0276CA}"/>
                  </a:ext>
                </a:extLst>
              </p:cNvPr>
              <p:cNvSpPr>
                <a:spLocks noChangeArrowheads="1"/>
              </p:cNvSpPr>
              <p:nvPr/>
            </p:nvSpPr>
            <p:spPr bwMode="auto">
              <a:xfrm>
                <a:off x="5095697" y="3696493"/>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4" name="Oval 3133">
                <a:extLst>
                  <a:ext uri="{FF2B5EF4-FFF2-40B4-BE49-F238E27FC236}">
                    <a16:creationId xmlns:a16="http://schemas.microsoft.com/office/drawing/2014/main" id="{E8A57DFE-DA46-DD43-8A81-F864493D32D0}"/>
                  </a:ext>
                </a:extLst>
              </p:cNvPr>
              <p:cNvSpPr>
                <a:spLocks noChangeArrowheads="1"/>
              </p:cNvSpPr>
              <p:nvPr/>
            </p:nvSpPr>
            <p:spPr bwMode="auto">
              <a:xfrm>
                <a:off x="5090934" y="3694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5" name="Oval 3134">
                <a:extLst>
                  <a:ext uri="{FF2B5EF4-FFF2-40B4-BE49-F238E27FC236}">
                    <a16:creationId xmlns:a16="http://schemas.microsoft.com/office/drawing/2014/main" id="{0FB10366-5935-824C-A11F-DF80A67559B2}"/>
                  </a:ext>
                </a:extLst>
              </p:cNvPr>
              <p:cNvSpPr>
                <a:spLocks noChangeArrowheads="1"/>
              </p:cNvSpPr>
              <p:nvPr/>
            </p:nvSpPr>
            <p:spPr bwMode="auto">
              <a:xfrm>
                <a:off x="5089347"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6" name="Oval 3135">
                <a:extLst>
                  <a:ext uri="{FF2B5EF4-FFF2-40B4-BE49-F238E27FC236}">
                    <a16:creationId xmlns:a16="http://schemas.microsoft.com/office/drawing/2014/main" id="{3DD3607C-6459-D147-A93D-AB81D9F3F0D4}"/>
                  </a:ext>
                </a:extLst>
              </p:cNvPr>
              <p:cNvSpPr>
                <a:spLocks noChangeArrowheads="1"/>
              </p:cNvSpPr>
              <p:nvPr/>
            </p:nvSpPr>
            <p:spPr bwMode="auto">
              <a:xfrm>
                <a:off x="5087759" y="369173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7" name="Oval 3136">
                <a:extLst>
                  <a:ext uri="{FF2B5EF4-FFF2-40B4-BE49-F238E27FC236}">
                    <a16:creationId xmlns:a16="http://schemas.microsoft.com/office/drawing/2014/main" id="{4F6E7F1B-DAA5-CC42-9EE2-3D6BAF3C7850}"/>
                  </a:ext>
                </a:extLst>
              </p:cNvPr>
              <p:cNvSpPr>
                <a:spLocks noChangeArrowheads="1"/>
              </p:cNvSpPr>
              <p:nvPr/>
            </p:nvSpPr>
            <p:spPr bwMode="auto">
              <a:xfrm>
                <a:off x="5084584" y="3690143"/>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8" name="Oval 3137">
                <a:extLst>
                  <a:ext uri="{FF2B5EF4-FFF2-40B4-BE49-F238E27FC236}">
                    <a16:creationId xmlns:a16="http://schemas.microsoft.com/office/drawing/2014/main" id="{290537A7-9F0F-B84C-8370-CFE44C0A6723}"/>
                  </a:ext>
                </a:extLst>
              </p:cNvPr>
              <p:cNvSpPr>
                <a:spLocks noChangeArrowheads="1"/>
              </p:cNvSpPr>
              <p:nvPr/>
            </p:nvSpPr>
            <p:spPr bwMode="auto">
              <a:xfrm>
                <a:off x="5082997" y="36869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39" name="Oval 3138">
                <a:extLst>
                  <a:ext uri="{FF2B5EF4-FFF2-40B4-BE49-F238E27FC236}">
                    <a16:creationId xmlns:a16="http://schemas.microsoft.com/office/drawing/2014/main" id="{D4F19941-6CDD-9346-AA7C-2CA0F5A5B5C6}"/>
                  </a:ext>
                </a:extLst>
              </p:cNvPr>
              <p:cNvSpPr>
                <a:spLocks noChangeArrowheads="1"/>
              </p:cNvSpPr>
              <p:nvPr/>
            </p:nvSpPr>
            <p:spPr bwMode="auto">
              <a:xfrm>
                <a:off x="5086172"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0" name="Oval 3139">
                <a:extLst>
                  <a:ext uri="{FF2B5EF4-FFF2-40B4-BE49-F238E27FC236}">
                    <a16:creationId xmlns:a16="http://schemas.microsoft.com/office/drawing/2014/main" id="{666F86D5-AB06-9141-ADFF-7343BA82499C}"/>
                  </a:ext>
                </a:extLst>
              </p:cNvPr>
              <p:cNvSpPr>
                <a:spLocks noChangeArrowheads="1"/>
              </p:cNvSpPr>
              <p:nvPr/>
            </p:nvSpPr>
            <p:spPr bwMode="auto">
              <a:xfrm>
                <a:off x="5087759" y="36822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1" name="Oval 3140">
                <a:extLst>
                  <a:ext uri="{FF2B5EF4-FFF2-40B4-BE49-F238E27FC236}">
                    <a16:creationId xmlns:a16="http://schemas.microsoft.com/office/drawing/2014/main" id="{93B224D6-3D03-FC42-BFC3-7FC55C06031D}"/>
                  </a:ext>
                </a:extLst>
              </p:cNvPr>
              <p:cNvSpPr>
                <a:spLocks noChangeArrowheads="1"/>
              </p:cNvSpPr>
              <p:nvPr/>
            </p:nvSpPr>
            <p:spPr bwMode="auto">
              <a:xfrm>
                <a:off x="5082997" y="3682206"/>
                <a:ext cx="4763"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2" name="Oval 3141">
                <a:extLst>
                  <a:ext uri="{FF2B5EF4-FFF2-40B4-BE49-F238E27FC236}">
                    <a16:creationId xmlns:a16="http://schemas.microsoft.com/office/drawing/2014/main" id="{F9D5980D-FF97-3B48-ABED-3B8F23A0934B}"/>
                  </a:ext>
                </a:extLst>
              </p:cNvPr>
              <p:cNvSpPr>
                <a:spLocks noChangeArrowheads="1"/>
              </p:cNvSpPr>
              <p:nvPr/>
            </p:nvSpPr>
            <p:spPr bwMode="auto">
              <a:xfrm>
                <a:off x="5079822" y="36837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3" name="Oval 3142">
                <a:extLst>
                  <a:ext uri="{FF2B5EF4-FFF2-40B4-BE49-F238E27FC236}">
                    <a16:creationId xmlns:a16="http://schemas.microsoft.com/office/drawing/2014/main" id="{FE53B67B-098E-7C41-A594-BD1C4242C986}"/>
                  </a:ext>
                </a:extLst>
              </p:cNvPr>
              <p:cNvSpPr>
                <a:spLocks noChangeArrowheads="1"/>
              </p:cNvSpPr>
              <p:nvPr/>
            </p:nvSpPr>
            <p:spPr bwMode="auto">
              <a:xfrm>
                <a:off x="5076647" y="3688556"/>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4" name="Oval 3143">
                <a:extLst>
                  <a:ext uri="{FF2B5EF4-FFF2-40B4-BE49-F238E27FC236}">
                    <a16:creationId xmlns:a16="http://schemas.microsoft.com/office/drawing/2014/main" id="{8D2BA2C6-D5B5-9840-9480-ED2241477BDB}"/>
                  </a:ext>
                </a:extLst>
              </p:cNvPr>
              <p:cNvSpPr>
                <a:spLocks noChangeArrowheads="1"/>
              </p:cNvSpPr>
              <p:nvPr/>
            </p:nvSpPr>
            <p:spPr bwMode="auto">
              <a:xfrm>
                <a:off x="5076647"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5" name="Oval 3144">
                <a:extLst>
                  <a:ext uri="{FF2B5EF4-FFF2-40B4-BE49-F238E27FC236}">
                    <a16:creationId xmlns:a16="http://schemas.microsoft.com/office/drawing/2014/main" id="{F1C9A8A7-5373-6E47-BD08-6D861C504CB2}"/>
                  </a:ext>
                </a:extLst>
              </p:cNvPr>
              <p:cNvSpPr>
                <a:spLocks noChangeArrowheads="1"/>
              </p:cNvSpPr>
              <p:nvPr/>
            </p:nvSpPr>
            <p:spPr bwMode="auto">
              <a:xfrm>
                <a:off x="5079822" y="369014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6" name="Oval 3145">
                <a:extLst>
                  <a:ext uri="{FF2B5EF4-FFF2-40B4-BE49-F238E27FC236}">
                    <a16:creationId xmlns:a16="http://schemas.microsoft.com/office/drawing/2014/main" id="{4556AABC-A7DB-E745-8A55-541A0627F559}"/>
                  </a:ext>
                </a:extLst>
              </p:cNvPr>
              <p:cNvSpPr>
                <a:spLocks noChangeArrowheads="1"/>
              </p:cNvSpPr>
              <p:nvPr/>
            </p:nvSpPr>
            <p:spPr bwMode="auto">
              <a:xfrm>
                <a:off x="5079822" y="3694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7" name="Oval 3146">
                <a:extLst>
                  <a:ext uri="{FF2B5EF4-FFF2-40B4-BE49-F238E27FC236}">
                    <a16:creationId xmlns:a16="http://schemas.microsoft.com/office/drawing/2014/main" id="{7913AE87-3DCC-E84B-9335-CD6C37CDE3C1}"/>
                  </a:ext>
                </a:extLst>
              </p:cNvPr>
              <p:cNvSpPr>
                <a:spLocks noChangeArrowheads="1"/>
              </p:cNvSpPr>
              <p:nvPr/>
            </p:nvSpPr>
            <p:spPr bwMode="auto">
              <a:xfrm>
                <a:off x="5081409" y="3693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8" name="Oval 3147">
                <a:extLst>
                  <a:ext uri="{FF2B5EF4-FFF2-40B4-BE49-F238E27FC236}">
                    <a16:creationId xmlns:a16="http://schemas.microsoft.com/office/drawing/2014/main" id="{F01957A6-AB62-3748-A4FC-1A3D38E37FE2}"/>
                  </a:ext>
                </a:extLst>
              </p:cNvPr>
              <p:cNvSpPr>
                <a:spLocks noChangeArrowheads="1"/>
              </p:cNvSpPr>
              <p:nvPr/>
            </p:nvSpPr>
            <p:spPr bwMode="auto">
              <a:xfrm>
                <a:off x="5084584" y="3696493"/>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49" name="Oval 3148">
                <a:extLst>
                  <a:ext uri="{FF2B5EF4-FFF2-40B4-BE49-F238E27FC236}">
                    <a16:creationId xmlns:a16="http://schemas.microsoft.com/office/drawing/2014/main" id="{D9C96790-D5F0-C741-92C2-E1C514A02C6B}"/>
                  </a:ext>
                </a:extLst>
              </p:cNvPr>
              <p:cNvSpPr>
                <a:spLocks noChangeArrowheads="1"/>
              </p:cNvSpPr>
              <p:nvPr/>
            </p:nvSpPr>
            <p:spPr bwMode="auto">
              <a:xfrm>
                <a:off x="5087759" y="36996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0" name="Oval 3149">
                <a:extLst>
                  <a:ext uri="{FF2B5EF4-FFF2-40B4-BE49-F238E27FC236}">
                    <a16:creationId xmlns:a16="http://schemas.microsoft.com/office/drawing/2014/main" id="{40D207D8-5007-7949-A763-1270609EEA39}"/>
                  </a:ext>
                </a:extLst>
              </p:cNvPr>
              <p:cNvSpPr>
                <a:spLocks noChangeArrowheads="1"/>
              </p:cNvSpPr>
              <p:nvPr/>
            </p:nvSpPr>
            <p:spPr bwMode="auto">
              <a:xfrm>
                <a:off x="5003622" y="3704431"/>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1" name="Oval 3150">
                <a:extLst>
                  <a:ext uri="{FF2B5EF4-FFF2-40B4-BE49-F238E27FC236}">
                    <a16:creationId xmlns:a16="http://schemas.microsoft.com/office/drawing/2014/main" id="{77B1098E-0582-064A-AF36-CE3B997313DC}"/>
                  </a:ext>
                </a:extLst>
              </p:cNvPr>
              <p:cNvSpPr>
                <a:spLocks noChangeArrowheads="1"/>
              </p:cNvSpPr>
              <p:nvPr/>
            </p:nvSpPr>
            <p:spPr bwMode="auto">
              <a:xfrm>
                <a:off x="4995684" y="369966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2" name="Oval 3151">
                <a:extLst>
                  <a:ext uri="{FF2B5EF4-FFF2-40B4-BE49-F238E27FC236}">
                    <a16:creationId xmlns:a16="http://schemas.microsoft.com/office/drawing/2014/main" id="{6B953B6E-FED7-4F46-A520-6306137C9D34}"/>
                  </a:ext>
                </a:extLst>
              </p:cNvPr>
              <p:cNvSpPr>
                <a:spLocks noChangeArrowheads="1"/>
              </p:cNvSpPr>
              <p:nvPr/>
            </p:nvSpPr>
            <p:spPr bwMode="auto">
              <a:xfrm>
                <a:off x="4968697" y="36044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3" name="Oval 3152">
                <a:extLst>
                  <a:ext uri="{FF2B5EF4-FFF2-40B4-BE49-F238E27FC236}">
                    <a16:creationId xmlns:a16="http://schemas.microsoft.com/office/drawing/2014/main" id="{1C42F407-47CC-9C4E-A818-049012512DA1}"/>
                  </a:ext>
                </a:extLst>
              </p:cNvPr>
              <p:cNvSpPr>
                <a:spLocks noChangeArrowheads="1"/>
              </p:cNvSpPr>
              <p:nvPr/>
            </p:nvSpPr>
            <p:spPr bwMode="auto">
              <a:xfrm>
                <a:off x="4968697" y="3610768"/>
                <a:ext cx="6350" cy="4763"/>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4" name="Oval 3153">
                <a:extLst>
                  <a:ext uri="{FF2B5EF4-FFF2-40B4-BE49-F238E27FC236}">
                    <a16:creationId xmlns:a16="http://schemas.microsoft.com/office/drawing/2014/main" id="{709BC21C-A4DA-5946-B458-F8CEFA5195C8}"/>
                  </a:ext>
                </a:extLst>
              </p:cNvPr>
              <p:cNvSpPr>
                <a:spLocks noChangeArrowheads="1"/>
              </p:cNvSpPr>
              <p:nvPr/>
            </p:nvSpPr>
            <p:spPr bwMode="auto">
              <a:xfrm>
                <a:off x="4960759" y="3609181"/>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5" name="Oval 3154">
                <a:extLst>
                  <a:ext uri="{FF2B5EF4-FFF2-40B4-BE49-F238E27FC236}">
                    <a16:creationId xmlns:a16="http://schemas.microsoft.com/office/drawing/2014/main" id="{5A4DF1D7-E1FD-3741-B0DD-EE490839C644}"/>
                  </a:ext>
                </a:extLst>
              </p:cNvPr>
              <p:cNvSpPr>
                <a:spLocks noChangeArrowheads="1"/>
              </p:cNvSpPr>
              <p:nvPr/>
            </p:nvSpPr>
            <p:spPr bwMode="auto">
              <a:xfrm>
                <a:off x="4948059" y="3567906"/>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3156" name="Oval 3155">
                <a:extLst>
                  <a:ext uri="{FF2B5EF4-FFF2-40B4-BE49-F238E27FC236}">
                    <a16:creationId xmlns:a16="http://schemas.microsoft.com/office/drawing/2014/main" id="{2BD4D335-27F1-DA46-B8EF-2EDC9C2E9B4D}"/>
                  </a:ext>
                </a:extLst>
              </p:cNvPr>
              <p:cNvSpPr>
                <a:spLocks noChangeArrowheads="1"/>
              </p:cNvSpPr>
              <p:nvPr/>
            </p:nvSpPr>
            <p:spPr bwMode="auto">
              <a:xfrm>
                <a:off x="4943297" y="3566318"/>
                <a:ext cx="6350" cy="63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sp>
          <p:nvSpPr>
            <p:cNvPr id="2573" name="Freeform 80">
              <a:extLst>
                <a:ext uri="{FF2B5EF4-FFF2-40B4-BE49-F238E27FC236}">
                  <a16:creationId xmlns:a16="http://schemas.microsoft.com/office/drawing/2014/main" id="{458F5931-094B-9347-808F-F5DBF6AD7806}"/>
                </a:ext>
              </a:extLst>
            </p:cNvPr>
            <p:cNvSpPr>
              <a:spLocks/>
            </p:cNvSpPr>
            <p:nvPr/>
          </p:nvSpPr>
          <p:spPr bwMode="auto">
            <a:xfrm>
              <a:off x="17788167" y="13701672"/>
              <a:ext cx="1153604" cy="413705"/>
            </a:xfrm>
            <a:custGeom>
              <a:avLst/>
              <a:gdLst>
                <a:gd name="T0" fmla="*/ 379 w 448"/>
                <a:gd name="T1" fmla="*/ 139 h 139"/>
                <a:gd name="T2" fmla="*/ 379 w 448"/>
                <a:gd name="T3" fmla="*/ 101 h 139"/>
                <a:gd name="T4" fmla="*/ 0 w 448"/>
                <a:gd name="T5" fmla="*/ 101 h 139"/>
                <a:gd name="T6" fmla="*/ 0 w 448"/>
                <a:gd name="T7" fmla="*/ 39 h 139"/>
                <a:gd name="T8" fmla="*/ 379 w 448"/>
                <a:gd name="T9" fmla="*/ 39 h 139"/>
                <a:gd name="T10" fmla="*/ 379 w 448"/>
                <a:gd name="T11" fmla="*/ 0 h 139"/>
                <a:gd name="T12" fmla="*/ 448 w 448"/>
                <a:gd name="T13" fmla="*/ 70 h 139"/>
                <a:gd name="T14" fmla="*/ 379 w 448"/>
                <a:gd name="T15" fmla="*/ 139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139">
                  <a:moveTo>
                    <a:pt x="379" y="139"/>
                  </a:moveTo>
                  <a:lnTo>
                    <a:pt x="379" y="101"/>
                  </a:lnTo>
                  <a:lnTo>
                    <a:pt x="0" y="101"/>
                  </a:lnTo>
                  <a:lnTo>
                    <a:pt x="0" y="39"/>
                  </a:lnTo>
                  <a:lnTo>
                    <a:pt x="379" y="39"/>
                  </a:lnTo>
                  <a:lnTo>
                    <a:pt x="379" y="0"/>
                  </a:lnTo>
                  <a:lnTo>
                    <a:pt x="448" y="70"/>
                  </a:lnTo>
                  <a:lnTo>
                    <a:pt x="379" y="139"/>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US" sz="1000" b="1" dirty="0">
                  <a:solidFill>
                    <a:schemeClr val="bg1"/>
                  </a:solidFill>
                </a:rPr>
                <a:t>UP at C1D15</a:t>
              </a:r>
            </a:p>
          </p:txBody>
        </p:sp>
        <p:sp>
          <p:nvSpPr>
            <p:cNvPr id="2574" name="Freeform 81">
              <a:extLst>
                <a:ext uri="{FF2B5EF4-FFF2-40B4-BE49-F238E27FC236}">
                  <a16:creationId xmlns:a16="http://schemas.microsoft.com/office/drawing/2014/main" id="{44D355C5-7C75-F443-8C1E-C8561C5C21A7}"/>
                </a:ext>
              </a:extLst>
            </p:cNvPr>
            <p:cNvSpPr>
              <a:spLocks/>
            </p:cNvSpPr>
            <p:nvPr/>
          </p:nvSpPr>
          <p:spPr bwMode="auto">
            <a:xfrm>
              <a:off x="16334093" y="13701672"/>
              <a:ext cx="1454077" cy="413705"/>
            </a:xfrm>
            <a:custGeom>
              <a:avLst/>
              <a:gdLst>
                <a:gd name="T0" fmla="*/ 69 w 565"/>
                <a:gd name="T1" fmla="*/ 139 h 139"/>
                <a:gd name="T2" fmla="*/ 0 w 565"/>
                <a:gd name="T3" fmla="*/ 70 h 139"/>
                <a:gd name="T4" fmla="*/ 69 w 565"/>
                <a:gd name="T5" fmla="*/ 0 h 139"/>
                <a:gd name="T6" fmla="*/ 69 w 565"/>
                <a:gd name="T7" fmla="*/ 39 h 139"/>
                <a:gd name="T8" fmla="*/ 565 w 565"/>
                <a:gd name="T9" fmla="*/ 39 h 139"/>
                <a:gd name="T10" fmla="*/ 565 w 565"/>
                <a:gd name="T11" fmla="*/ 101 h 139"/>
                <a:gd name="T12" fmla="*/ 69 w 565"/>
                <a:gd name="T13" fmla="*/ 101 h 139"/>
                <a:gd name="T14" fmla="*/ 69 w 565"/>
                <a:gd name="T15" fmla="*/ 139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 h="139">
                  <a:moveTo>
                    <a:pt x="69" y="139"/>
                  </a:moveTo>
                  <a:lnTo>
                    <a:pt x="0" y="70"/>
                  </a:lnTo>
                  <a:lnTo>
                    <a:pt x="69" y="0"/>
                  </a:lnTo>
                  <a:lnTo>
                    <a:pt x="69" y="39"/>
                  </a:lnTo>
                  <a:lnTo>
                    <a:pt x="565" y="39"/>
                  </a:lnTo>
                  <a:lnTo>
                    <a:pt x="565" y="101"/>
                  </a:lnTo>
                  <a:lnTo>
                    <a:pt x="69" y="101"/>
                  </a:lnTo>
                  <a:lnTo>
                    <a:pt x="69" y="139"/>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US" sz="1000" b="1" dirty="0">
                  <a:solidFill>
                    <a:schemeClr val="bg1"/>
                  </a:solidFill>
                </a:rPr>
                <a:t>DOWN at C1D15</a:t>
              </a:r>
            </a:p>
          </p:txBody>
        </p:sp>
        <p:sp>
          <p:nvSpPr>
            <p:cNvPr id="2575" name="TextBox 4589">
              <a:extLst>
                <a:ext uri="{FF2B5EF4-FFF2-40B4-BE49-F238E27FC236}">
                  <a16:creationId xmlns:a16="http://schemas.microsoft.com/office/drawing/2014/main" id="{3D4CC8DC-146E-DB42-B33E-2CFE1B5F2CF5}"/>
                </a:ext>
              </a:extLst>
            </p:cNvPr>
            <p:cNvSpPr txBox="1"/>
            <p:nvPr/>
          </p:nvSpPr>
          <p:spPr>
            <a:xfrm>
              <a:off x="16231372" y="13219547"/>
              <a:ext cx="70532"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0</a:t>
              </a:r>
            </a:p>
          </p:txBody>
        </p:sp>
        <p:sp>
          <p:nvSpPr>
            <p:cNvPr id="2576" name="TextBox 4590">
              <a:extLst>
                <a:ext uri="{FF2B5EF4-FFF2-40B4-BE49-F238E27FC236}">
                  <a16:creationId xmlns:a16="http://schemas.microsoft.com/office/drawing/2014/main" id="{92ABE36B-EFFA-5A45-8356-59DE3DB3239D}"/>
                </a:ext>
              </a:extLst>
            </p:cNvPr>
            <p:cNvSpPr txBox="1"/>
            <p:nvPr/>
          </p:nvSpPr>
          <p:spPr>
            <a:xfrm rot="16200000">
              <a:off x="14676600" y="12051458"/>
              <a:ext cx="2513589" cy="15603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-log</a:t>
              </a:r>
              <a:r>
                <a:rPr lang="en-GB" sz="1000" b="1" baseline="-25000" dirty="0"/>
                <a:t>10</a:t>
              </a:r>
              <a:r>
                <a:rPr lang="en-GB" sz="1000" b="1" dirty="0"/>
                <a:t> (P value)</a:t>
              </a:r>
            </a:p>
          </p:txBody>
        </p:sp>
        <p:sp>
          <p:nvSpPr>
            <p:cNvPr id="2577" name="TextBox 4591">
              <a:extLst>
                <a:ext uri="{FF2B5EF4-FFF2-40B4-BE49-F238E27FC236}">
                  <a16:creationId xmlns:a16="http://schemas.microsoft.com/office/drawing/2014/main" id="{06A6EEA6-1B24-6C45-9FA3-E05662B0CB82}"/>
                </a:ext>
              </a:extLst>
            </p:cNvPr>
            <p:cNvSpPr txBox="1"/>
            <p:nvPr/>
          </p:nvSpPr>
          <p:spPr>
            <a:xfrm>
              <a:off x="16125574" y="12745332"/>
              <a:ext cx="17632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0.5</a:t>
              </a:r>
            </a:p>
          </p:txBody>
        </p:sp>
        <p:sp>
          <p:nvSpPr>
            <p:cNvPr id="2578" name="TextBox 4592">
              <a:extLst>
                <a:ext uri="{FF2B5EF4-FFF2-40B4-BE49-F238E27FC236}">
                  <a16:creationId xmlns:a16="http://schemas.microsoft.com/office/drawing/2014/main" id="{F430FE5E-F3E2-7E42-9735-D4F3FC5A636A}"/>
                </a:ext>
              </a:extLst>
            </p:cNvPr>
            <p:cNvSpPr txBox="1"/>
            <p:nvPr/>
          </p:nvSpPr>
          <p:spPr>
            <a:xfrm>
              <a:off x="16125574" y="12271118"/>
              <a:ext cx="17632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1.0</a:t>
              </a:r>
            </a:p>
          </p:txBody>
        </p:sp>
        <p:sp>
          <p:nvSpPr>
            <p:cNvPr id="2579" name="TextBox 4593">
              <a:extLst>
                <a:ext uri="{FF2B5EF4-FFF2-40B4-BE49-F238E27FC236}">
                  <a16:creationId xmlns:a16="http://schemas.microsoft.com/office/drawing/2014/main" id="{7DFB9A3D-A014-1C48-ABC3-2263BF0AEEFA}"/>
                </a:ext>
              </a:extLst>
            </p:cNvPr>
            <p:cNvSpPr txBox="1"/>
            <p:nvPr/>
          </p:nvSpPr>
          <p:spPr>
            <a:xfrm>
              <a:off x="16125574" y="11796903"/>
              <a:ext cx="17632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1.5</a:t>
              </a:r>
            </a:p>
          </p:txBody>
        </p:sp>
        <p:sp>
          <p:nvSpPr>
            <p:cNvPr id="2580" name="TextBox 4594">
              <a:extLst>
                <a:ext uri="{FF2B5EF4-FFF2-40B4-BE49-F238E27FC236}">
                  <a16:creationId xmlns:a16="http://schemas.microsoft.com/office/drawing/2014/main" id="{4C28C536-6C10-9244-9286-1CBE4B1EBFC1}"/>
                </a:ext>
              </a:extLst>
            </p:cNvPr>
            <p:cNvSpPr txBox="1"/>
            <p:nvPr/>
          </p:nvSpPr>
          <p:spPr>
            <a:xfrm>
              <a:off x="16125574" y="11322689"/>
              <a:ext cx="17632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2.0</a:t>
              </a:r>
            </a:p>
          </p:txBody>
        </p:sp>
        <p:sp>
          <p:nvSpPr>
            <p:cNvPr id="2581" name="TextBox 4595">
              <a:extLst>
                <a:ext uri="{FF2B5EF4-FFF2-40B4-BE49-F238E27FC236}">
                  <a16:creationId xmlns:a16="http://schemas.microsoft.com/office/drawing/2014/main" id="{F2DAEFDD-5806-5244-A385-F8AD293EEE68}"/>
                </a:ext>
              </a:extLst>
            </p:cNvPr>
            <p:cNvSpPr txBox="1"/>
            <p:nvPr/>
          </p:nvSpPr>
          <p:spPr>
            <a:xfrm>
              <a:off x="16653007" y="13473200"/>
              <a:ext cx="392967" cy="15388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-0.5</a:t>
              </a:r>
            </a:p>
          </p:txBody>
        </p:sp>
        <p:sp>
          <p:nvSpPr>
            <p:cNvPr id="2582" name="TextBox 4596">
              <a:extLst>
                <a:ext uri="{FF2B5EF4-FFF2-40B4-BE49-F238E27FC236}">
                  <a16:creationId xmlns:a16="http://schemas.microsoft.com/office/drawing/2014/main" id="{2F6D25F4-5392-384E-B75F-AA03FE1E864D}"/>
                </a:ext>
              </a:extLst>
            </p:cNvPr>
            <p:cNvSpPr txBox="1"/>
            <p:nvPr/>
          </p:nvSpPr>
          <p:spPr>
            <a:xfrm>
              <a:off x="17306602" y="13473200"/>
              <a:ext cx="392967" cy="15388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0.0</a:t>
              </a:r>
            </a:p>
          </p:txBody>
        </p:sp>
        <p:sp>
          <p:nvSpPr>
            <p:cNvPr id="2583" name="TextBox 4597">
              <a:extLst>
                <a:ext uri="{FF2B5EF4-FFF2-40B4-BE49-F238E27FC236}">
                  <a16:creationId xmlns:a16="http://schemas.microsoft.com/office/drawing/2014/main" id="{6C005826-6773-A74D-BAEE-28F2DD911D80}"/>
                </a:ext>
              </a:extLst>
            </p:cNvPr>
            <p:cNvSpPr txBox="1"/>
            <p:nvPr/>
          </p:nvSpPr>
          <p:spPr>
            <a:xfrm>
              <a:off x="17960197" y="13473200"/>
              <a:ext cx="392967" cy="15388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0.5</a:t>
              </a:r>
            </a:p>
          </p:txBody>
        </p:sp>
        <p:sp>
          <p:nvSpPr>
            <p:cNvPr id="2584" name="TextBox 4598">
              <a:extLst>
                <a:ext uri="{FF2B5EF4-FFF2-40B4-BE49-F238E27FC236}">
                  <a16:creationId xmlns:a16="http://schemas.microsoft.com/office/drawing/2014/main" id="{E6A2E1C3-36D9-AE42-9E4C-09CD0E4451AE}"/>
                </a:ext>
              </a:extLst>
            </p:cNvPr>
            <p:cNvSpPr txBox="1"/>
            <p:nvPr/>
          </p:nvSpPr>
          <p:spPr>
            <a:xfrm>
              <a:off x="18613792" y="13473200"/>
              <a:ext cx="392967" cy="15388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1.0</a:t>
              </a:r>
            </a:p>
          </p:txBody>
        </p:sp>
        <p:sp>
          <p:nvSpPr>
            <p:cNvPr id="2585" name="TextBox 4599">
              <a:extLst>
                <a:ext uri="{FF2B5EF4-FFF2-40B4-BE49-F238E27FC236}">
                  <a16:creationId xmlns:a16="http://schemas.microsoft.com/office/drawing/2014/main" id="{76F64573-7132-0041-8A20-A3485E9ECFB1}"/>
                </a:ext>
              </a:extLst>
            </p:cNvPr>
            <p:cNvSpPr txBox="1"/>
            <p:nvPr/>
          </p:nvSpPr>
          <p:spPr>
            <a:xfrm>
              <a:off x="16355552" y="13609039"/>
              <a:ext cx="2490239" cy="153886"/>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1000" b="1" dirty="0"/>
                <a:t>log</a:t>
              </a:r>
              <a:r>
                <a:rPr lang="en-GB" sz="1000" b="1" baseline="-25000" dirty="0"/>
                <a:t>2</a:t>
              </a:r>
              <a:r>
                <a:rPr lang="en-GB" sz="1000" b="1" dirty="0"/>
                <a:t> fold change</a:t>
              </a:r>
            </a:p>
          </p:txBody>
        </p:sp>
        <p:sp>
          <p:nvSpPr>
            <p:cNvPr id="2586" name="TextBox 4600">
              <a:extLst>
                <a:ext uri="{FF2B5EF4-FFF2-40B4-BE49-F238E27FC236}">
                  <a16:creationId xmlns:a16="http://schemas.microsoft.com/office/drawing/2014/main" id="{6448E6E9-937D-614D-BE15-D5424ACE6C54}"/>
                </a:ext>
              </a:extLst>
            </p:cNvPr>
            <p:cNvSpPr txBox="1"/>
            <p:nvPr/>
          </p:nvSpPr>
          <p:spPr>
            <a:xfrm>
              <a:off x="16125574" y="10823776"/>
              <a:ext cx="17632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b="1" dirty="0"/>
                <a:t>2.5</a:t>
              </a:r>
            </a:p>
          </p:txBody>
        </p:sp>
        <p:sp>
          <p:nvSpPr>
            <p:cNvPr id="2588" name="TextBox 4602">
              <a:extLst>
                <a:ext uri="{FF2B5EF4-FFF2-40B4-BE49-F238E27FC236}">
                  <a16:creationId xmlns:a16="http://schemas.microsoft.com/office/drawing/2014/main" id="{D17E8C8F-3BD0-AF4B-8562-35AF4BB299F7}"/>
                </a:ext>
              </a:extLst>
            </p:cNvPr>
            <p:cNvSpPr txBox="1"/>
            <p:nvPr/>
          </p:nvSpPr>
          <p:spPr>
            <a:xfrm>
              <a:off x="19122798" y="12073949"/>
              <a:ext cx="468076"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a:t>Not sign</a:t>
              </a:r>
            </a:p>
          </p:txBody>
        </p:sp>
        <p:sp>
          <p:nvSpPr>
            <p:cNvPr id="2589" name="TextBox 4603">
              <a:extLst>
                <a:ext uri="{FF2B5EF4-FFF2-40B4-BE49-F238E27FC236}">
                  <a16:creationId xmlns:a16="http://schemas.microsoft.com/office/drawing/2014/main" id="{61871063-540C-8948-9516-FAFFE9B84C3D}"/>
                </a:ext>
              </a:extLst>
            </p:cNvPr>
            <p:cNvSpPr txBox="1"/>
            <p:nvPr/>
          </p:nvSpPr>
          <p:spPr>
            <a:xfrm>
              <a:off x="19122798" y="12204500"/>
              <a:ext cx="442429" cy="153888"/>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a:t>P &lt;0.05</a:t>
              </a:r>
            </a:p>
          </p:txBody>
        </p:sp>
        <p:sp>
          <p:nvSpPr>
            <p:cNvPr id="2590" name="TextBox 4604">
              <a:extLst>
                <a:ext uri="{FF2B5EF4-FFF2-40B4-BE49-F238E27FC236}">
                  <a16:creationId xmlns:a16="http://schemas.microsoft.com/office/drawing/2014/main" id="{1CC035ED-C684-4747-A66C-93DAD2DA4DB7}"/>
                </a:ext>
              </a:extLst>
            </p:cNvPr>
            <p:cNvSpPr txBox="1"/>
            <p:nvPr/>
          </p:nvSpPr>
          <p:spPr>
            <a:xfrm>
              <a:off x="19047680" y="11938105"/>
              <a:ext cx="687689" cy="153888"/>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1000" dirty="0"/>
                <a:t>Significance</a:t>
              </a:r>
            </a:p>
          </p:txBody>
        </p:sp>
        <p:sp>
          <p:nvSpPr>
            <p:cNvPr id="2591" name="TextBox 4605">
              <a:extLst>
                <a:ext uri="{FF2B5EF4-FFF2-40B4-BE49-F238E27FC236}">
                  <a16:creationId xmlns:a16="http://schemas.microsoft.com/office/drawing/2014/main" id="{73B0A379-2EAE-E94B-AFAF-C148E83BDAE5}"/>
                </a:ext>
              </a:extLst>
            </p:cNvPr>
            <p:cNvSpPr txBox="1"/>
            <p:nvPr/>
          </p:nvSpPr>
          <p:spPr>
            <a:xfrm>
              <a:off x="16583172" y="10941241"/>
              <a:ext cx="519372"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ACVR1C</a:t>
              </a:r>
            </a:p>
          </p:txBody>
        </p:sp>
        <p:sp>
          <p:nvSpPr>
            <p:cNvPr id="2592" name="TextBox 4606">
              <a:extLst>
                <a:ext uri="{FF2B5EF4-FFF2-40B4-BE49-F238E27FC236}">
                  <a16:creationId xmlns:a16="http://schemas.microsoft.com/office/drawing/2014/main" id="{6D3DFCDB-4D66-9047-B470-1B99165A24C6}"/>
                </a:ext>
              </a:extLst>
            </p:cNvPr>
            <p:cNvSpPr txBox="1"/>
            <p:nvPr/>
          </p:nvSpPr>
          <p:spPr>
            <a:xfrm>
              <a:off x="18144584" y="10923594"/>
              <a:ext cx="355870"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NOD2</a:t>
              </a:r>
            </a:p>
          </p:txBody>
        </p:sp>
        <p:sp>
          <p:nvSpPr>
            <p:cNvPr id="2593" name="TextBox 4607">
              <a:extLst>
                <a:ext uri="{FF2B5EF4-FFF2-40B4-BE49-F238E27FC236}">
                  <a16:creationId xmlns:a16="http://schemas.microsoft.com/office/drawing/2014/main" id="{E208044C-373B-F84C-A474-5CE6E2239E80}"/>
                </a:ext>
              </a:extLst>
            </p:cNvPr>
            <p:cNvSpPr txBox="1"/>
            <p:nvPr/>
          </p:nvSpPr>
          <p:spPr>
            <a:xfrm>
              <a:off x="18282974" y="11139180"/>
              <a:ext cx="411973"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SFTPB</a:t>
              </a:r>
            </a:p>
          </p:txBody>
        </p:sp>
        <p:sp>
          <p:nvSpPr>
            <p:cNvPr id="2594" name="TextBox 4608">
              <a:extLst>
                <a:ext uri="{FF2B5EF4-FFF2-40B4-BE49-F238E27FC236}">
                  <a16:creationId xmlns:a16="http://schemas.microsoft.com/office/drawing/2014/main" id="{3A357B1F-801C-524C-B7BE-DAB02211A5C1}"/>
                </a:ext>
              </a:extLst>
            </p:cNvPr>
            <p:cNvSpPr txBox="1"/>
            <p:nvPr/>
          </p:nvSpPr>
          <p:spPr>
            <a:xfrm>
              <a:off x="18253765" y="11305723"/>
              <a:ext cx="333427"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OLR1</a:t>
              </a:r>
            </a:p>
          </p:txBody>
        </p:sp>
        <p:sp>
          <p:nvSpPr>
            <p:cNvPr id="2595" name="TextBox 4609">
              <a:extLst>
                <a:ext uri="{FF2B5EF4-FFF2-40B4-BE49-F238E27FC236}">
                  <a16:creationId xmlns:a16="http://schemas.microsoft.com/office/drawing/2014/main" id="{9F3BB447-742F-F143-BAD3-5C50C1E383AE}"/>
                </a:ext>
              </a:extLst>
            </p:cNvPr>
            <p:cNvSpPr txBox="1"/>
            <p:nvPr/>
          </p:nvSpPr>
          <p:spPr>
            <a:xfrm>
              <a:off x="17894380" y="11583756"/>
              <a:ext cx="63959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HLA-DQA1</a:t>
              </a:r>
            </a:p>
          </p:txBody>
        </p:sp>
        <p:sp>
          <p:nvSpPr>
            <p:cNvPr id="2596" name="TextBox 4610">
              <a:extLst>
                <a:ext uri="{FF2B5EF4-FFF2-40B4-BE49-F238E27FC236}">
                  <a16:creationId xmlns:a16="http://schemas.microsoft.com/office/drawing/2014/main" id="{04430B8E-77A5-4447-8D0B-B28793AC601D}"/>
                </a:ext>
              </a:extLst>
            </p:cNvPr>
            <p:cNvSpPr txBox="1"/>
            <p:nvPr/>
          </p:nvSpPr>
          <p:spPr>
            <a:xfrm>
              <a:off x="18357200" y="11806044"/>
              <a:ext cx="327015"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CCL7</a:t>
              </a:r>
            </a:p>
          </p:txBody>
        </p:sp>
        <p:sp>
          <p:nvSpPr>
            <p:cNvPr id="2597" name="TextBox 4611">
              <a:extLst>
                <a:ext uri="{FF2B5EF4-FFF2-40B4-BE49-F238E27FC236}">
                  <a16:creationId xmlns:a16="http://schemas.microsoft.com/office/drawing/2014/main" id="{6F13F444-12B4-0D42-800E-C549B90EFBB8}"/>
                </a:ext>
              </a:extLst>
            </p:cNvPr>
            <p:cNvSpPr txBox="1"/>
            <p:nvPr/>
          </p:nvSpPr>
          <p:spPr>
            <a:xfrm>
              <a:off x="17993232" y="11892489"/>
              <a:ext cx="411973"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BCAT1</a:t>
              </a:r>
            </a:p>
          </p:txBody>
        </p:sp>
        <p:sp>
          <p:nvSpPr>
            <p:cNvPr id="2598" name="TextBox 4612">
              <a:extLst>
                <a:ext uri="{FF2B5EF4-FFF2-40B4-BE49-F238E27FC236}">
                  <a16:creationId xmlns:a16="http://schemas.microsoft.com/office/drawing/2014/main" id="{9EA8E113-7768-9749-B8F9-8381BF3CD488}"/>
                </a:ext>
              </a:extLst>
            </p:cNvPr>
            <p:cNvSpPr txBox="1"/>
            <p:nvPr/>
          </p:nvSpPr>
          <p:spPr>
            <a:xfrm>
              <a:off x="18063497" y="12015983"/>
              <a:ext cx="277321"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IRF5</a:t>
              </a:r>
            </a:p>
          </p:txBody>
        </p:sp>
        <p:sp>
          <p:nvSpPr>
            <p:cNvPr id="2599" name="TextBox 4613">
              <a:extLst>
                <a:ext uri="{FF2B5EF4-FFF2-40B4-BE49-F238E27FC236}">
                  <a16:creationId xmlns:a16="http://schemas.microsoft.com/office/drawing/2014/main" id="{B5E7418E-4B0A-3443-B964-957280B62BA9}"/>
                </a:ext>
              </a:extLst>
            </p:cNvPr>
            <p:cNvSpPr txBox="1"/>
            <p:nvPr/>
          </p:nvSpPr>
          <p:spPr>
            <a:xfrm>
              <a:off x="17772018" y="12065380"/>
              <a:ext cx="246864"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IL18</a:t>
              </a:r>
            </a:p>
          </p:txBody>
        </p:sp>
        <p:sp>
          <p:nvSpPr>
            <p:cNvPr id="2600" name="TextBox 4614">
              <a:extLst>
                <a:ext uri="{FF2B5EF4-FFF2-40B4-BE49-F238E27FC236}">
                  <a16:creationId xmlns:a16="http://schemas.microsoft.com/office/drawing/2014/main" id="{130C9268-FDF2-2844-8AB2-2C4402DD82BF}"/>
                </a:ext>
              </a:extLst>
            </p:cNvPr>
            <p:cNvSpPr txBox="1"/>
            <p:nvPr/>
          </p:nvSpPr>
          <p:spPr>
            <a:xfrm>
              <a:off x="17498618" y="11917188"/>
              <a:ext cx="434415"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CXCR4</a:t>
              </a:r>
            </a:p>
          </p:txBody>
        </p:sp>
        <p:sp>
          <p:nvSpPr>
            <p:cNvPr id="2601" name="TextBox 4615">
              <a:extLst>
                <a:ext uri="{FF2B5EF4-FFF2-40B4-BE49-F238E27FC236}">
                  <a16:creationId xmlns:a16="http://schemas.microsoft.com/office/drawing/2014/main" id="{6007AF26-6520-E34C-A964-AC90105EE86D}"/>
                </a:ext>
              </a:extLst>
            </p:cNvPr>
            <p:cNvSpPr txBox="1"/>
            <p:nvPr/>
          </p:nvSpPr>
          <p:spPr>
            <a:xfrm>
              <a:off x="17517964" y="11818393"/>
              <a:ext cx="327015"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CD40</a:t>
              </a:r>
            </a:p>
          </p:txBody>
        </p:sp>
        <p:sp>
          <p:nvSpPr>
            <p:cNvPr id="2602" name="TextBox 4616">
              <a:extLst>
                <a:ext uri="{FF2B5EF4-FFF2-40B4-BE49-F238E27FC236}">
                  <a16:creationId xmlns:a16="http://schemas.microsoft.com/office/drawing/2014/main" id="{7D17789A-BD28-9E48-85D9-7A048BA935B6}"/>
                </a:ext>
              </a:extLst>
            </p:cNvPr>
            <p:cNvSpPr txBox="1"/>
            <p:nvPr/>
          </p:nvSpPr>
          <p:spPr>
            <a:xfrm>
              <a:off x="17448058" y="11608455"/>
              <a:ext cx="418384"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CASP1</a:t>
              </a:r>
            </a:p>
          </p:txBody>
        </p:sp>
        <p:sp>
          <p:nvSpPr>
            <p:cNvPr id="2603" name="TextBox 4617">
              <a:extLst>
                <a:ext uri="{FF2B5EF4-FFF2-40B4-BE49-F238E27FC236}">
                  <a16:creationId xmlns:a16="http://schemas.microsoft.com/office/drawing/2014/main" id="{0AA72F7E-7204-BC4E-A46A-D8CE55BA3EA2}"/>
                </a:ext>
              </a:extLst>
            </p:cNvPr>
            <p:cNvSpPr txBox="1"/>
            <p:nvPr/>
          </p:nvSpPr>
          <p:spPr>
            <a:xfrm>
              <a:off x="17633915" y="11423215"/>
              <a:ext cx="339835"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GBP2</a:t>
              </a:r>
            </a:p>
          </p:txBody>
        </p:sp>
        <p:sp>
          <p:nvSpPr>
            <p:cNvPr id="2604" name="TextBox 4618">
              <a:extLst>
                <a:ext uri="{FF2B5EF4-FFF2-40B4-BE49-F238E27FC236}">
                  <a16:creationId xmlns:a16="http://schemas.microsoft.com/office/drawing/2014/main" id="{DAD7422C-372F-B94C-8E81-1822108F5749}"/>
                </a:ext>
              </a:extLst>
            </p:cNvPr>
            <p:cNvSpPr txBox="1"/>
            <p:nvPr/>
          </p:nvSpPr>
          <p:spPr>
            <a:xfrm>
              <a:off x="17883541" y="11707249"/>
              <a:ext cx="240449"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AXL</a:t>
              </a:r>
            </a:p>
          </p:txBody>
        </p:sp>
        <p:sp>
          <p:nvSpPr>
            <p:cNvPr id="2605" name="TextBox 4619">
              <a:extLst>
                <a:ext uri="{FF2B5EF4-FFF2-40B4-BE49-F238E27FC236}">
                  <a16:creationId xmlns:a16="http://schemas.microsoft.com/office/drawing/2014/main" id="{32071F2F-5A5A-624B-8823-F8ED40639FE1}"/>
                </a:ext>
              </a:extLst>
            </p:cNvPr>
            <p:cNvSpPr txBox="1"/>
            <p:nvPr/>
          </p:nvSpPr>
          <p:spPr>
            <a:xfrm>
              <a:off x="16410756" y="11262323"/>
              <a:ext cx="285335"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GHR</a:t>
              </a:r>
            </a:p>
          </p:txBody>
        </p:sp>
        <p:sp>
          <p:nvSpPr>
            <p:cNvPr id="2606" name="TextBox 4620">
              <a:extLst>
                <a:ext uri="{FF2B5EF4-FFF2-40B4-BE49-F238E27FC236}">
                  <a16:creationId xmlns:a16="http://schemas.microsoft.com/office/drawing/2014/main" id="{7A15399E-9B59-0B4C-9077-C3A6E6B2D086}"/>
                </a:ext>
              </a:extLst>
            </p:cNvPr>
            <p:cNvSpPr txBox="1"/>
            <p:nvPr/>
          </p:nvSpPr>
          <p:spPr>
            <a:xfrm>
              <a:off x="16746999" y="11238558"/>
              <a:ext cx="722954"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MAGEA3/A6</a:t>
              </a:r>
            </a:p>
          </p:txBody>
        </p:sp>
        <p:sp>
          <p:nvSpPr>
            <p:cNvPr id="2607" name="TextBox 4621">
              <a:extLst>
                <a:ext uri="{FF2B5EF4-FFF2-40B4-BE49-F238E27FC236}">
                  <a16:creationId xmlns:a16="http://schemas.microsoft.com/office/drawing/2014/main" id="{D90F9A63-A0BB-644C-82A9-6353B317FAFA}"/>
                </a:ext>
              </a:extLst>
            </p:cNvPr>
            <p:cNvSpPr txBox="1"/>
            <p:nvPr/>
          </p:nvSpPr>
          <p:spPr>
            <a:xfrm>
              <a:off x="16488734" y="11418850"/>
              <a:ext cx="363883"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WNT4</a:t>
              </a:r>
            </a:p>
          </p:txBody>
        </p:sp>
        <p:sp>
          <p:nvSpPr>
            <p:cNvPr id="2608" name="TextBox 4622">
              <a:extLst>
                <a:ext uri="{FF2B5EF4-FFF2-40B4-BE49-F238E27FC236}">
                  <a16:creationId xmlns:a16="http://schemas.microsoft.com/office/drawing/2014/main" id="{C665048B-9A3F-B84B-B1F5-D637F161784A}"/>
                </a:ext>
              </a:extLst>
            </p:cNvPr>
            <p:cNvSpPr txBox="1"/>
            <p:nvPr/>
          </p:nvSpPr>
          <p:spPr>
            <a:xfrm>
              <a:off x="17053110" y="11441795"/>
              <a:ext cx="448841"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WDR76</a:t>
              </a:r>
            </a:p>
          </p:txBody>
        </p:sp>
        <p:sp>
          <p:nvSpPr>
            <p:cNvPr id="2609" name="TextBox 4623">
              <a:extLst>
                <a:ext uri="{FF2B5EF4-FFF2-40B4-BE49-F238E27FC236}">
                  <a16:creationId xmlns:a16="http://schemas.microsoft.com/office/drawing/2014/main" id="{3D33900F-CF7E-224E-B9CE-4FAA6DE0F255}"/>
                </a:ext>
              </a:extLst>
            </p:cNvPr>
            <p:cNvSpPr txBox="1"/>
            <p:nvPr/>
          </p:nvSpPr>
          <p:spPr>
            <a:xfrm>
              <a:off x="16943280" y="11634087"/>
              <a:ext cx="341441"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CDK2</a:t>
              </a:r>
            </a:p>
          </p:txBody>
        </p:sp>
        <p:sp>
          <p:nvSpPr>
            <p:cNvPr id="2610" name="TextBox 4624">
              <a:extLst>
                <a:ext uri="{FF2B5EF4-FFF2-40B4-BE49-F238E27FC236}">
                  <a16:creationId xmlns:a16="http://schemas.microsoft.com/office/drawing/2014/main" id="{9A3CFB4E-865C-1C49-A105-009A81C9C4FC}"/>
                </a:ext>
              </a:extLst>
            </p:cNvPr>
            <p:cNvSpPr txBox="1"/>
            <p:nvPr/>
          </p:nvSpPr>
          <p:spPr>
            <a:xfrm>
              <a:off x="16637375" y="11597039"/>
              <a:ext cx="325410"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SELP</a:t>
              </a:r>
            </a:p>
          </p:txBody>
        </p:sp>
        <p:sp>
          <p:nvSpPr>
            <p:cNvPr id="2611" name="TextBox 4625">
              <a:extLst>
                <a:ext uri="{FF2B5EF4-FFF2-40B4-BE49-F238E27FC236}">
                  <a16:creationId xmlns:a16="http://schemas.microsoft.com/office/drawing/2014/main" id="{0373CC74-B69F-5A41-A816-03776F98454D}"/>
                </a:ext>
              </a:extLst>
            </p:cNvPr>
            <p:cNvSpPr txBox="1"/>
            <p:nvPr/>
          </p:nvSpPr>
          <p:spPr>
            <a:xfrm>
              <a:off x="16423688" y="11597039"/>
              <a:ext cx="163506"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C5</a:t>
              </a:r>
            </a:p>
          </p:txBody>
        </p:sp>
        <p:sp>
          <p:nvSpPr>
            <p:cNvPr id="2612" name="TextBox 4626">
              <a:extLst>
                <a:ext uri="{FF2B5EF4-FFF2-40B4-BE49-F238E27FC236}">
                  <a16:creationId xmlns:a16="http://schemas.microsoft.com/office/drawing/2014/main" id="{1D2FCC05-4620-6C42-BDB0-5DB6C5C553B8}"/>
                </a:ext>
              </a:extLst>
            </p:cNvPr>
            <p:cNvSpPr txBox="1"/>
            <p:nvPr/>
          </p:nvSpPr>
          <p:spPr>
            <a:xfrm>
              <a:off x="16433564" y="11738879"/>
              <a:ext cx="618762"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CEACAM3</a:t>
              </a:r>
            </a:p>
          </p:txBody>
        </p:sp>
        <p:sp>
          <p:nvSpPr>
            <p:cNvPr id="2613" name="TextBox 4627">
              <a:extLst>
                <a:ext uri="{FF2B5EF4-FFF2-40B4-BE49-F238E27FC236}">
                  <a16:creationId xmlns:a16="http://schemas.microsoft.com/office/drawing/2014/main" id="{D88A8BE5-8D94-F045-94D3-1F023D59D0B6}"/>
                </a:ext>
              </a:extLst>
            </p:cNvPr>
            <p:cNvSpPr txBox="1"/>
            <p:nvPr/>
          </p:nvSpPr>
          <p:spPr>
            <a:xfrm>
              <a:off x="16936463" y="11887421"/>
              <a:ext cx="376707"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BIRC3</a:t>
              </a:r>
            </a:p>
          </p:txBody>
        </p:sp>
        <p:sp>
          <p:nvSpPr>
            <p:cNvPr id="2614" name="TextBox 4628">
              <a:extLst>
                <a:ext uri="{FF2B5EF4-FFF2-40B4-BE49-F238E27FC236}">
                  <a16:creationId xmlns:a16="http://schemas.microsoft.com/office/drawing/2014/main" id="{D046E3E3-BE20-2049-B4EC-21270D57FF3F}"/>
                </a:ext>
              </a:extLst>
            </p:cNvPr>
            <p:cNvSpPr txBox="1"/>
            <p:nvPr/>
          </p:nvSpPr>
          <p:spPr>
            <a:xfrm>
              <a:off x="16411851" y="12017266"/>
              <a:ext cx="559448" cy="153886"/>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1000" dirty="0"/>
                <a:t>COL11A2</a:t>
              </a:r>
            </a:p>
          </p:txBody>
        </p:sp>
      </p:grpSp>
      <p:grpSp>
        <p:nvGrpSpPr>
          <p:cNvPr id="2464" name="Group 2463">
            <a:extLst>
              <a:ext uri="{FF2B5EF4-FFF2-40B4-BE49-F238E27FC236}">
                <a16:creationId xmlns:a16="http://schemas.microsoft.com/office/drawing/2014/main" id="{7789D620-740F-264A-991B-8DC5F4598471}"/>
              </a:ext>
            </a:extLst>
          </p:cNvPr>
          <p:cNvGrpSpPr/>
          <p:nvPr/>
        </p:nvGrpSpPr>
        <p:grpSpPr>
          <a:xfrm>
            <a:off x="11168460" y="14694144"/>
            <a:ext cx="4779906" cy="2004372"/>
            <a:chOff x="3289526" y="3920331"/>
            <a:chExt cx="1414215" cy="515322"/>
          </a:xfrm>
        </p:grpSpPr>
        <p:grpSp>
          <p:nvGrpSpPr>
            <p:cNvPr id="2523" name="Group 2522">
              <a:extLst>
                <a:ext uri="{FF2B5EF4-FFF2-40B4-BE49-F238E27FC236}">
                  <a16:creationId xmlns:a16="http://schemas.microsoft.com/office/drawing/2014/main" id="{9382042C-D874-E74B-A097-5F4C544B98C2}"/>
                </a:ext>
              </a:extLst>
            </p:cNvPr>
            <p:cNvGrpSpPr/>
            <p:nvPr/>
          </p:nvGrpSpPr>
          <p:grpSpPr>
            <a:xfrm>
              <a:off x="3482797" y="3925093"/>
              <a:ext cx="1065212" cy="396875"/>
              <a:chOff x="3482797" y="3925093"/>
              <a:chExt cx="1065212" cy="396875"/>
            </a:xfrm>
          </p:grpSpPr>
          <p:sp>
            <p:nvSpPr>
              <p:cNvPr id="2558" name="Rectangle 2557">
                <a:extLst>
                  <a:ext uri="{FF2B5EF4-FFF2-40B4-BE49-F238E27FC236}">
                    <a16:creationId xmlns:a16="http://schemas.microsoft.com/office/drawing/2014/main" id="{DD8589C7-641F-AB44-9476-B290858645D6}"/>
                  </a:ext>
                </a:extLst>
              </p:cNvPr>
              <p:cNvSpPr>
                <a:spLocks noChangeArrowheads="1"/>
              </p:cNvSpPr>
              <p:nvPr/>
            </p:nvSpPr>
            <p:spPr bwMode="auto">
              <a:xfrm>
                <a:off x="4033659" y="3925093"/>
                <a:ext cx="514350" cy="34925"/>
              </a:xfrm>
              <a:prstGeom prst="rect">
                <a:avLst/>
              </a:prstGeom>
              <a:solidFill>
                <a:srgbClr val="468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9" name="Rectangle 2558">
                <a:extLst>
                  <a:ext uri="{FF2B5EF4-FFF2-40B4-BE49-F238E27FC236}">
                    <a16:creationId xmlns:a16="http://schemas.microsoft.com/office/drawing/2014/main" id="{F764CE87-9004-6B40-91A9-1072944209D0}"/>
                  </a:ext>
                </a:extLst>
              </p:cNvPr>
              <p:cNvSpPr>
                <a:spLocks noChangeArrowheads="1"/>
              </p:cNvSpPr>
              <p:nvPr/>
            </p:nvSpPr>
            <p:spPr bwMode="auto">
              <a:xfrm>
                <a:off x="4033659" y="3964781"/>
                <a:ext cx="514350" cy="36513"/>
              </a:xfrm>
              <a:prstGeom prst="rect">
                <a:avLst/>
              </a:prstGeom>
              <a:solidFill>
                <a:srgbClr val="468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0" name="Rectangle 2559">
                <a:extLst>
                  <a:ext uri="{FF2B5EF4-FFF2-40B4-BE49-F238E27FC236}">
                    <a16:creationId xmlns:a16="http://schemas.microsoft.com/office/drawing/2014/main" id="{60CDC89A-8A6C-B04A-8487-0562D602F1BF}"/>
                  </a:ext>
                </a:extLst>
              </p:cNvPr>
              <p:cNvSpPr>
                <a:spLocks noChangeArrowheads="1"/>
              </p:cNvSpPr>
              <p:nvPr/>
            </p:nvSpPr>
            <p:spPr bwMode="auto">
              <a:xfrm>
                <a:off x="4033659" y="4006056"/>
                <a:ext cx="452438" cy="34925"/>
              </a:xfrm>
              <a:prstGeom prst="rect">
                <a:avLst/>
              </a:prstGeom>
              <a:solidFill>
                <a:srgbClr val="AFC4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1" name="Rectangle 2560">
                <a:extLst>
                  <a:ext uri="{FF2B5EF4-FFF2-40B4-BE49-F238E27FC236}">
                    <a16:creationId xmlns:a16="http://schemas.microsoft.com/office/drawing/2014/main" id="{6982C4FB-9E78-1640-8BCB-106B6E80E69A}"/>
                  </a:ext>
                </a:extLst>
              </p:cNvPr>
              <p:cNvSpPr>
                <a:spLocks noChangeArrowheads="1"/>
              </p:cNvSpPr>
              <p:nvPr/>
            </p:nvSpPr>
            <p:spPr bwMode="auto">
              <a:xfrm>
                <a:off x="4033659" y="4045743"/>
                <a:ext cx="446088" cy="36513"/>
              </a:xfrm>
              <a:prstGeom prst="rect">
                <a:avLst/>
              </a:prstGeom>
              <a:solidFill>
                <a:srgbClr val="AFC4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2" name="Rectangle 2561">
                <a:extLst>
                  <a:ext uri="{FF2B5EF4-FFF2-40B4-BE49-F238E27FC236}">
                    <a16:creationId xmlns:a16="http://schemas.microsoft.com/office/drawing/2014/main" id="{3AD1B736-8CDC-8348-9163-6A9EE9E40319}"/>
                  </a:ext>
                </a:extLst>
              </p:cNvPr>
              <p:cNvSpPr>
                <a:spLocks noChangeArrowheads="1"/>
              </p:cNvSpPr>
              <p:nvPr/>
            </p:nvSpPr>
            <p:spPr bwMode="auto">
              <a:xfrm>
                <a:off x="4033659" y="4085431"/>
                <a:ext cx="446088" cy="34925"/>
              </a:xfrm>
              <a:prstGeom prst="rect">
                <a:avLst/>
              </a:prstGeom>
              <a:solidFill>
                <a:srgbClr val="AFC4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3" name="Rectangle 2562">
                <a:extLst>
                  <a:ext uri="{FF2B5EF4-FFF2-40B4-BE49-F238E27FC236}">
                    <a16:creationId xmlns:a16="http://schemas.microsoft.com/office/drawing/2014/main" id="{2839AD01-E4B0-A947-9B10-6839F1F427D1}"/>
                  </a:ext>
                </a:extLst>
              </p:cNvPr>
              <p:cNvSpPr>
                <a:spLocks noChangeArrowheads="1"/>
              </p:cNvSpPr>
              <p:nvPr/>
            </p:nvSpPr>
            <p:spPr bwMode="auto">
              <a:xfrm>
                <a:off x="3628847" y="4125118"/>
                <a:ext cx="404813" cy="36513"/>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4" name="Rectangle 2563">
                <a:extLst>
                  <a:ext uri="{FF2B5EF4-FFF2-40B4-BE49-F238E27FC236}">
                    <a16:creationId xmlns:a16="http://schemas.microsoft.com/office/drawing/2014/main" id="{00DD3E25-2B0F-4B45-8E04-AABAD00A3DE8}"/>
                  </a:ext>
                </a:extLst>
              </p:cNvPr>
              <p:cNvSpPr>
                <a:spLocks noChangeArrowheads="1"/>
              </p:cNvSpPr>
              <p:nvPr/>
            </p:nvSpPr>
            <p:spPr bwMode="auto">
              <a:xfrm>
                <a:off x="3627259" y="4166393"/>
                <a:ext cx="406400" cy="34925"/>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5" name="Rectangle 2564">
                <a:extLst>
                  <a:ext uri="{FF2B5EF4-FFF2-40B4-BE49-F238E27FC236}">
                    <a16:creationId xmlns:a16="http://schemas.microsoft.com/office/drawing/2014/main" id="{E538EC04-B044-4649-91C6-74D75F150673}"/>
                  </a:ext>
                </a:extLst>
              </p:cNvPr>
              <p:cNvSpPr>
                <a:spLocks noChangeArrowheads="1"/>
              </p:cNvSpPr>
              <p:nvPr/>
            </p:nvSpPr>
            <p:spPr bwMode="auto">
              <a:xfrm>
                <a:off x="3581222" y="4206081"/>
                <a:ext cx="452438" cy="34925"/>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6" name="Rectangle 2565">
                <a:extLst>
                  <a:ext uri="{FF2B5EF4-FFF2-40B4-BE49-F238E27FC236}">
                    <a16:creationId xmlns:a16="http://schemas.microsoft.com/office/drawing/2014/main" id="{B3BD8B09-5CC2-4A43-8631-B279547D80FF}"/>
                  </a:ext>
                </a:extLst>
              </p:cNvPr>
              <p:cNvSpPr>
                <a:spLocks noChangeArrowheads="1"/>
              </p:cNvSpPr>
              <p:nvPr/>
            </p:nvSpPr>
            <p:spPr bwMode="auto">
              <a:xfrm>
                <a:off x="3554234" y="4245768"/>
                <a:ext cx="479425" cy="36513"/>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67" name="Rectangle 2566">
                <a:extLst>
                  <a:ext uri="{FF2B5EF4-FFF2-40B4-BE49-F238E27FC236}">
                    <a16:creationId xmlns:a16="http://schemas.microsoft.com/office/drawing/2014/main" id="{565F759C-4C3C-B74D-9FDE-40F9E1C34877}"/>
                  </a:ext>
                </a:extLst>
              </p:cNvPr>
              <p:cNvSpPr>
                <a:spLocks noChangeArrowheads="1"/>
              </p:cNvSpPr>
              <p:nvPr/>
            </p:nvSpPr>
            <p:spPr bwMode="auto">
              <a:xfrm>
                <a:off x="3482797" y="4287043"/>
                <a:ext cx="550863" cy="349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grpSp>
          <p:nvGrpSpPr>
            <p:cNvPr id="2524" name="Group 2523">
              <a:extLst>
                <a:ext uri="{FF2B5EF4-FFF2-40B4-BE49-F238E27FC236}">
                  <a16:creationId xmlns:a16="http://schemas.microsoft.com/office/drawing/2014/main" id="{F92F0904-FCEE-344C-BFD3-61160A2F1775}"/>
                </a:ext>
              </a:extLst>
            </p:cNvPr>
            <p:cNvGrpSpPr/>
            <p:nvPr/>
          </p:nvGrpSpPr>
          <p:grpSpPr>
            <a:xfrm>
              <a:off x="3347859" y="3920331"/>
              <a:ext cx="1235075" cy="414338"/>
              <a:chOff x="3347859" y="3920331"/>
              <a:chExt cx="1235075" cy="414338"/>
            </a:xfrm>
          </p:grpSpPr>
          <p:sp>
            <p:nvSpPr>
              <p:cNvPr id="2546" name="Line 1642">
                <a:extLst>
                  <a:ext uri="{FF2B5EF4-FFF2-40B4-BE49-F238E27FC236}">
                    <a16:creationId xmlns:a16="http://schemas.microsoft.com/office/drawing/2014/main" id="{777D57F8-BBBA-3B4D-8D50-3E486B1875D9}"/>
                  </a:ext>
                </a:extLst>
              </p:cNvPr>
              <p:cNvSpPr>
                <a:spLocks noChangeShapeType="1"/>
              </p:cNvSpPr>
              <p:nvPr/>
            </p:nvSpPr>
            <p:spPr bwMode="auto">
              <a:xfrm>
                <a:off x="3347859" y="4326731"/>
                <a:ext cx="1235075" cy="0"/>
              </a:xfrm>
              <a:prstGeom prst="line">
                <a:avLst/>
              </a:prstGeom>
              <a:noFill/>
              <a:ln w="3175"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47" name="Line 1643">
                <a:extLst>
                  <a:ext uri="{FF2B5EF4-FFF2-40B4-BE49-F238E27FC236}">
                    <a16:creationId xmlns:a16="http://schemas.microsoft.com/office/drawing/2014/main" id="{2A75F6B3-4012-B34F-BEBE-33541DF7B2B7}"/>
                  </a:ext>
                </a:extLst>
              </p:cNvPr>
              <p:cNvSpPr>
                <a:spLocks noChangeShapeType="1"/>
              </p:cNvSpPr>
              <p:nvPr/>
            </p:nvSpPr>
            <p:spPr bwMode="auto">
              <a:xfrm>
                <a:off x="3347859"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48" name="Line 1644">
                <a:extLst>
                  <a:ext uri="{FF2B5EF4-FFF2-40B4-BE49-F238E27FC236}">
                    <a16:creationId xmlns:a16="http://schemas.microsoft.com/office/drawing/2014/main" id="{41028B8C-5D6E-9D46-ABF4-3B9B06ECAB07}"/>
                  </a:ext>
                </a:extLst>
              </p:cNvPr>
              <p:cNvSpPr>
                <a:spLocks noChangeShapeType="1"/>
              </p:cNvSpPr>
              <p:nvPr/>
            </p:nvSpPr>
            <p:spPr bwMode="auto">
              <a:xfrm>
                <a:off x="348438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49" name="Line 1645">
                <a:extLst>
                  <a:ext uri="{FF2B5EF4-FFF2-40B4-BE49-F238E27FC236}">
                    <a16:creationId xmlns:a16="http://schemas.microsoft.com/office/drawing/2014/main" id="{591FB73A-0288-0144-9E28-D9C3F8CDF70E}"/>
                  </a:ext>
                </a:extLst>
              </p:cNvPr>
              <p:cNvSpPr>
                <a:spLocks noChangeShapeType="1"/>
              </p:cNvSpPr>
              <p:nvPr/>
            </p:nvSpPr>
            <p:spPr bwMode="auto">
              <a:xfrm>
                <a:off x="3620909"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0" name="Line 1646">
                <a:extLst>
                  <a:ext uri="{FF2B5EF4-FFF2-40B4-BE49-F238E27FC236}">
                    <a16:creationId xmlns:a16="http://schemas.microsoft.com/office/drawing/2014/main" id="{8F38EF25-A3F2-8E42-BA11-CA718AB5381D}"/>
                  </a:ext>
                </a:extLst>
              </p:cNvPr>
              <p:cNvSpPr>
                <a:spLocks noChangeShapeType="1"/>
              </p:cNvSpPr>
              <p:nvPr/>
            </p:nvSpPr>
            <p:spPr bwMode="auto">
              <a:xfrm>
                <a:off x="375902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1" name="Line 1647">
                <a:extLst>
                  <a:ext uri="{FF2B5EF4-FFF2-40B4-BE49-F238E27FC236}">
                    <a16:creationId xmlns:a16="http://schemas.microsoft.com/office/drawing/2014/main" id="{5F45A49A-AF71-EB43-B43B-B0E0BC8EAEF1}"/>
                  </a:ext>
                </a:extLst>
              </p:cNvPr>
              <p:cNvSpPr>
                <a:spLocks noChangeShapeType="1"/>
              </p:cNvSpPr>
              <p:nvPr/>
            </p:nvSpPr>
            <p:spPr bwMode="auto">
              <a:xfrm>
                <a:off x="389713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2" name="Line 1648">
                <a:extLst>
                  <a:ext uri="{FF2B5EF4-FFF2-40B4-BE49-F238E27FC236}">
                    <a16:creationId xmlns:a16="http://schemas.microsoft.com/office/drawing/2014/main" id="{FF278B67-CBB0-5440-AD1D-D17F0FEA99EF}"/>
                  </a:ext>
                </a:extLst>
              </p:cNvPr>
              <p:cNvSpPr>
                <a:spLocks noChangeShapeType="1"/>
              </p:cNvSpPr>
              <p:nvPr/>
            </p:nvSpPr>
            <p:spPr bwMode="auto">
              <a:xfrm>
                <a:off x="4033659"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3" name="Line 1649">
                <a:extLst>
                  <a:ext uri="{FF2B5EF4-FFF2-40B4-BE49-F238E27FC236}">
                    <a16:creationId xmlns:a16="http://schemas.microsoft.com/office/drawing/2014/main" id="{B5912E09-A03F-5A4B-9051-807F118B0638}"/>
                  </a:ext>
                </a:extLst>
              </p:cNvPr>
              <p:cNvSpPr>
                <a:spLocks noChangeShapeType="1"/>
              </p:cNvSpPr>
              <p:nvPr/>
            </p:nvSpPr>
            <p:spPr bwMode="auto">
              <a:xfrm>
                <a:off x="4033659" y="3920331"/>
                <a:ext cx="0" cy="4064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4" name="Line 1650">
                <a:extLst>
                  <a:ext uri="{FF2B5EF4-FFF2-40B4-BE49-F238E27FC236}">
                    <a16:creationId xmlns:a16="http://schemas.microsoft.com/office/drawing/2014/main" id="{1A32BD19-CFCA-AE43-A9AA-AC8DB180A252}"/>
                  </a:ext>
                </a:extLst>
              </p:cNvPr>
              <p:cNvSpPr>
                <a:spLocks noChangeShapeType="1"/>
              </p:cNvSpPr>
              <p:nvPr/>
            </p:nvSpPr>
            <p:spPr bwMode="auto">
              <a:xfrm>
                <a:off x="417177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5" name="Line 1651">
                <a:extLst>
                  <a:ext uri="{FF2B5EF4-FFF2-40B4-BE49-F238E27FC236}">
                    <a16:creationId xmlns:a16="http://schemas.microsoft.com/office/drawing/2014/main" id="{3C9F6A87-5D41-5A49-84CD-AA267E968DCB}"/>
                  </a:ext>
                </a:extLst>
              </p:cNvPr>
              <p:cNvSpPr>
                <a:spLocks noChangeShapeType="1"/>
              </p:cNvSpPr>
              <p:nvPr/>
            </p:nvSpPr>
            <p:spPr bwMode="auto">
              <a:xfrm>
                <a:off x="4308297"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6" name="Line 1652">
                <a:extLst>
                  <a:ext uri="{FF2B5EF4-FFF2-40B4-BE49-F238E27FC236}">
                    <a16:creationId xmlns:a16="http://schemas.microsoft.com/office/drawing/2014/main" id="{A7787CB6-FFB1-1244-AE32-E6D9395E3960}"/>
                  </a:ext>
                </a:extLst>
              </p:cNvPr>
              <p:cNvSpPr>
                <a:spLocks noChangeShapeType="1"/>
              </p:cNvSpPr>
              <p:nvPr/>
            </p:nvSpPr>
            <p:spPr bwMode="auto">
              <a:xfrm>
                <a:off x="444482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sp>
            <p:nvSpPr>
              <p:cNvPr id="2557" name="Line 1653">
                <a:extLst>
                  <a:ext uri="{FF2B5EF4-FFF2-40B4-BE49-F238E27FC236}">
                    <a16:creationId xmlns:a16="http://schemas.microsoft.com/office/drawing/2014/main" id="{F4717A0D-ABE7-554C-8F1A-F3792CA51909}"/>
                  </a:ext>
                </a:extLst>
              </p:cNvPr>
              <p:cNvSpPr>
                <a:spLocks noChangeShapeType="1"/>
              </p:cNvSpPr>
              <p:nvPr/>
            </p:nvSpPr>
            <p:spPr bwMode="auto">
              <a:xfrm>
                <a:off x="458293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1000"/>
              </a:p>
            </p:txBody>
          </p:sp>
        </p:grpSp>
        <p:sp>
          <p:nvSpPr>
            <p:cNvPr id="2525" name="TextBox 5219">
              <a:extLst>
                <a:ext uri="{FF2B5EF4-FFF2-40B4-BE49-F238E27FC236}">
                  <a16:creationId xmlns:a16="http://schemas.microsoft.com/office/drawing/2014/main" id="{A03C5D58-7F58-EE47-89DC-352F0607E7E3}"/>
                </a:ext>
              </a:extLst>
            </p:cNvPr>
            <p:cNvSpPr txBox="1"/>
            <p:nvPr/>
          </p:nvSpPr>
          <p:spPr>
            <a:xfrm>
              <a:off x="3289526"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-2.5</a:t>
              </a:r>
            </a:p>
          </p:txBody>
        </p:sp>
        <p:sp>
          <p:nvSpPr>
            <p:cNvPr id="2526" name="TextBox 5220">
              <a:extLst>
                <a:ext uri="{FF2B5EF4-FFF2-40B4-BE49-F238E27FC236}">
                  <a16:creationId xmlns:a16="http://schemas.microsoft.com/office/drawing/2014/main" id="{16121CC7-83BB-004F-B3C2-8465D3CFB664}"/>
                </a:ext>
              </a:extLst>
            </p:cNvPr>
            <p:cNvSpPr txBox="1"/>
            <p:nvPr/>
          </p:nvSpPr>
          <p:spPr>
            <a:xfrm>
              <a:off x="3360804" y="4407958"/>
              <a:ext cx="1215419"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Normalized enrichment score</a:t>
              </a:r>
            </a:p>
          </p:txBody>
        </p:sp>
        <p:sp>
          <p:nvSpPr>
            <p:cNvPr id="2527" name="TextBox 5221">
              <a:extLst>
                <a:ext uri="{FF2B5EF4-FFF2-40B4-BE49-F238E27FC236}">
                  <a16:creationId xmlns:a16="http://schemas.microsoft.com/office/drawing/2014/main" id="{12756E87-A1F1-6143-BE85-36068064574A}"/>
                </a:ext>
              </a:extLst>
            </p:cNvPr>
            <p:cNvSpPr txBox="1"/>
            <p:nvPr/>
          </p:nvSpPr>
          <p:spPr>
            <a:xfrm>
              <a:off x="3426757"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-2.0</a:t>
              </a:r>
            </a:p>
          </p:txBody>
        </p:sp>
        <p:sp>
          <p:nvSpPr>
            <p:cNvPr id="2528" name="TextBox 5222">
              <a:extLst>
                <a:ext uri="{FF2B5EF4-FFF2-40B4-BE49-F238E27FC236}">
                  <a16:creationId xmlns:a16="http://schemas.microsoft.com/office/drawing/2014/main" id="{96C70328-3C2D-E547-BDE5-3E7577C2CC9F}"/>
                </a:ext>
              </a:extLst>
            </p:cNvPr>
            <p:cNvSpPr txBox="1"/>
            <p:nvPr/>
          </p:nvSpPr>
          <p:spPr>
            <a:xfrm>
              <a:off x="3563988"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-1.5</a:t>
              </a:r>
            </a:p>
          </p:txBody>
        </p:sp>
        <p:sp>
          <p:nvSpPr>
            <p:cNvPr id="2529" name="TextBox 5223">
              <a:extLst>
                <a:ext uri="{FF2B5EF4-FFF2-40B4-BE49-F238E27FC236}">
                  <a16:creationId xmlns:a16="http://schemas.microsoft.com/office/drawing/2014/main" id="{385EC7F8-1DE3-9545-8353-05D700587B97}"/>
                </a:ext>
              </a:extLst>
            </p:cNvPr>
            <p:cNvSpPr txBox="1"/>
            <p:nvPr/>
          </p:nvSpPr>
          <p:spPr>
            <a:xfrm>
              <a:off x="3701219"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-1.0</a:t>
              </a:r>
            </a:p>
          </p:txBody>
        </p:sp>
        <p:sp>
          <p:nvSpPr>
            <p:cNvPr id="2530" name="TextBox 5224">
              <a:extLst>
                <a:ext uri="{FF2B5EF4-FFF2-40B4-BE49-F238E27FC236}">
                  <a16:creationId xmlns:a16="http://schemas.microsoft.com/office/drawing/2014/main" id="{4A9013F8-5F09-2647-A952-1539943DEEAD}"/>
                </a:ext>
              </a:extLst>
            </p:cNvPr>
            <p:cNvSpPr txBox="1"/>
            <p:nvPr/>
          </p:nvSpPr>
          <p:spPr>
            <a:xfrm>
              <a:off x="3838450"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-0.5</a:t>
              </a:r>
            </a:p>
          </p:txBody>
        </p:sp>
        <p:sp>
          <p:nvSpPr>
            <p:cNvPr id="2531" name="TextBox 5225">
              <a:extLst>
                <a:ext uri="{FF2B5EF4-FFF2-40B4-BE49-F238E27FC236}">
                  <a16:creationId xmlns:a16="http://schemas.microsoft.com/office/drawing/2014/main" id="{EFCF1C46-DE4C-AF41-A5BE-88DC4078CC79}"/>
                </a:ext>
              </a:extLst>
            </p:cNvPr>
            <p:cNvSpPr txBox="1"/>
            <p:nvPr/>
          </p:nvSpPr>
          <p:spPr>
            <a:xfrm>
              <a:off x="397568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0.0</a:t>
              </a:r>
            </a:p>
          </p:txBody>
        </p:sp>
        <p:sp>
          <p:nvSpPr>
            <p:cNvPr id="2532" name="TextBox 5226">
              <a:extLst>
                <a:ext uri="{FF2B5EF4-FFF2-40B4-BE49-F238E27FC236}">
                  <a16:creationId xmlns:a16="http://schemas.microsoft.com/office/drawing/2014/main" id="{1835EFE5-4688-E443-9389-2CFB2B74223C}"/>
                </a:ext>
              </a:extLst>
            </p:cNvPr>
            <p:cNvSpPr txBox="1"/>
            <p:nvPr/>
          </p:nvSpPr>
          <p:spPr>
            <a:xfrm>
              <a:off x="4112912"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0.5</a:t>
              </a:r>
            </a:p>
          </p:txBody>
        </p:sp>
        <p:sp>
          <p:nvSpPr>
            <p:cNvPr id="2533" name="TextBox 5227">
              <a:extLst>
                <a:ext uri="{FF2B5EF4-FFF2-40B4-BE49-F238E27FC236}">
                  <a16:creationId xmlns:a16="http://schemas.microsoft.com/office/drawing/2014/main" id="{99351FCF-9610-0848-B9EA-56878DB866AD}"/>
                </a:ext>
              </a:extLst>
            </p:cNvPr>
            <p:cNvSpPr txBox="1"/>
            <p:nvPr/>
          </p:nvSpPr>
          <p:spPr>
            <a:xfrm>
              <a:off x="4250143"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1.0</a:t>
              </a:r>
            </a:p>
          </p:txBody>
        </p:sp>
        <p:sp>
          <p:nvSpPr>
            <p:cNvPr id="2534" name="TextBox 5228">
              <a:extLst>
                <a:ext uri="{FF2B5EF4-FFF2-40B4-BE49-F238E27FC236}">
                  <a16:creationId xmlns:a16="http://schemas.microsoft.com/office/drawing/2014/main" id="{6EEBE442-7130-E74F-9636-E97242114F6A}"/>
                </a:ext>
              </a:extLst>
            </p:cNvPr>
            <p:cNvSpPr txBox="1"/>
            <p:nvPr/>
          </p:nvSpPr>
          <p:spPr>
            <a:xfrm>
              <a:off x="4387374"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1.5</a:t>
              </a:r>
            </a:p>
          </p:txBody>
        </p:sp>
        <p:sp>
          <p:nvSpPr>
            <p:cNvPr id="2535" name="TextBox 5229">
              <a:extLst>
                <a:ext uri="{FF2B5EF4-FFF2-40B4-BE49-F238E27FC236}">
                  <a16:creationId xmlns:a16="http://schemas.microsoft.com/office/drawing/2014/main" id="{1BF6BB1E-36E4-AE48-AB17-4DC1A8119E35}"/>
                </a:ext>
              </a:extLst>
            </p:cNvPr>
            <p:cNvSpPr txBox="1"/>
            <p:nvPr/>
          </p:nvSpPr>
          <p:spPr>
            <a:xfrm>
              <a:off x="4502502"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2.0</a:t>
              </a:r>
            </a:p>
          </p:txBody>
        </p:sp>
        <p:sp>
          <p:nvSpPr>
            <p:cNvPr id="2536" name="TextBox 5230">
              <a:extLst>
                <a:ext uri="{FF2B5EF4-FFF2-40B4-BE49-F238E27FC236}">
                  <a16:creationId xmlns:a16="http://schemas.microsoft.com/office/drawing/2014/main" id="{524B02B6-C5A6-4848-9A2F-A6A803C5573E}"/>
                </a:ext>
              </a:extLst>
            </p:cNvPr>
            <p:cNvSpPr txBox="1"/>
            <p:nvPr/>
          </p:nvSpPr>
          <p:spPr>
            <a:xfrm>
              <a:off x="3648100" y="3929357"/>
              <a:ext cx="377523"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Extracellular matrix organization</a:t>
              </a:r>
            </a:p>
          </p:txBody>
        </p:sp>
        <p:sp>
          <p:nvSpPr>
            <p:cNvPr id="2537" name="TextBox 5231">
              <a:extLst>
                <a:ext uri="{FF2B5EF4-FFF2-40B4-BE49-F238E27FC236}">
                  <a16:creationId xmlns:a16="http://schemas.microsoft.com/office/drawing/2014/main" id="{F5AB5E61-8BA1-2A43-BB78-82CF76F5101C}"/>
                </a:ext>
              </a:extLst>
            </p:cNvPr>
            <p:cNvSpPr txBox="1"/>
            <p:nvPr/>
          </p:nvSpPr>
          <p:spPr>
            <a:xfrm>
              <a:off x="3769514" y="3970632"/>
              <a:ext cx="256109"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Platelet degranulation</a:t>
              </a:r>
            </a:p>
          </p:txBody>
        </p:sp>
        <p:sp>
          <p:nvSpPr>
            <p:cNvPr id="2538" name="TextBox 5232">
              <a:extLst>
                <a:ext uri="{FF2B5EF4-FFF2-40B4-BE49-F238E27FC236}">
                  <a16:creationId xmlns:a16="http://schemas.microsoft.com/office/drawing/2014/main" id="{E009F8B0-1954-1A4D-AB88-B3A70FC35681}"/>
                </a:ext>
              </a:extLst>
            </p:cNvPr>
            <p:cNvSpPr txBox="1"/>
            <p:nvPr/>
          </p:nvSpPr>
          <p:spPr>
            <a:xfrm>
              <a:off x="3493960" y="4008732"/>
              <a:ext cx="531663"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Platelet activation, signalling and aggregation</a:t>
              </a:r>
            </a:p>
          </p:txBody>
        </p:sp>
        <p:sp>
          <p:nvSpPr>
            <p:cNvPr id="2539" name="TextBox 5233">
              <a:extLst>
                <a:ext uri="{FF2B5EF4-FFF2-40B4-BE49-F238E27FC236}">
                  <a16:creationId xmlns:a16="http://schemas.microsoft.com/office/drawing/2014/main" id="{179A6028-6AD0-D646-BD28-0F31344759DE}"/>
                </a:ext>
              </a:extLst>
            </p:cNvPr>
            <p:cNvSpPr txBox="1"/>
            <p:nvPr/>
          </p:nvSpPr>
          <p:spPr>
            <a:xfrm>
              <a:off x="3651894" y="4050007"/>
              <a:ext cx="373729"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Integrin cell surface interactions</a:t>
              </a:r>
            </a:p>
          </p:txBody>
        </p:sp>
        <p:sp>
          <p:nvSpPr>
            <p:cNvPr id="2540" name="TextBox 5234">
              <a:extLst>
                <a:ext uri="{FF2B5EF4-FFF2-40B4-BE49-F238E27FC236}">
                  <a16:creationId xmlns:a16="http://schemas.microsoft.com/office/drawing/2014/main" id="{559A0E9E-9587-FC40-959B-C2B7B565ECF3}"/>
                </a:ext>
              </a:extLst>
            </p:cNvPr>
            <p:cNvSpPr txBox="1"/>
            <p:nvPr/>
          </p:nvSpPr>
          <p:spPr>
            <a:xfrm>
              <a:off x="3802239" y="4088107"/>
              <a:ext cx="223384"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err="1"/>
                <a:t>Signaling</a:t>
              </a:r>
              <a:r>
                <a:rPr lang="en-GB" sz="700" dirty="0"/>
                <a:t> by VEGF</a:t>
              </a:r>
            </a:p>
          </p:txBody>
        </p:sp>
        <p:sp>
          <p:nvSpPr>
            <p:cNvPr id="2541" name="TextBox 5235">
              <a:extLst>
                <a:ext uri="{FF2B5EF4-FFF2-40B4-BE49-F238E27FC236}">
                  <a16:creationId xmlns:a16="http://schemas.microsoft.com/office/drawing/2014/main" id="{A56156B1-23AB-CC4C-9509-61F9E4AC7EAA}"/>
                </a:ext>
              </a:extLst>
            </p:cNvPr>
            <p:cNvSpPr txBox="1"/>
            <p:nvPr/>
          </p:nvSpPr>
          <p:spPr>
            <a:xfrm>
              <a:off x="4047249" y="4132557"/>
              <a:ext cx="656492"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spc="-10" dirty="0"/>
                <a:t>TRAF6 mediated IRF7 activation in TLR7/8 or 9 </a:t>
              </a:r>
              <a:r>
                <a:rPr lang="en-GB" sz="700" spc="-10"/>
                <a:t>signaling</a:t>
              </a:r>
              <a:endParaRPr lang="en-GB" sz="700" spc="-10" dirty="0"/>
            </a:p>
          </p:txBody>
        </p:sp>
        <p:sp>
          <p:nvSpPr>
            <p:cNvPr id="2542" name="TextBox 5236">
              <a:extLst>
                <a:ext uri="{FF2B5EF4-FFF2-40B4-BE49-F238E27FC236}">
                  <a16:creationId xmlns:a16="http://schemas.microsoft.com/office/drawing/2014/main" id="{3A38D4A8-3CF8-3D47-A012-A94787C14171}"/>
                </a:ext>
              </a:extLst>
            </p:cNvPr>
            <p:cNvSpPr txBox="1"/>
            <p:nvPr/>
          </p:nvSpPr>
          <p:spPr>
            <a:xfrm>
              <a:off x="4047249" y="4170657"/>
              <a:ext cx="532611"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Antiviral mechanism by IFN-stimulated genes</a:t>
              </a:r>
            </a:p>
          </p:txBody>
        </p:sp>
        <p:sp>
          <p:nvSpPr>
            <p:cNvPr id="2543" name="TextBox 5237">
              <a:extLst>
                <a:ext uri="{FF2B5EF4-FFF2-40B4-BE49-F238E27FC236}">
                  <a16:creationId xmlns:a16="http://schemas.microsoft.com/office/drawing/2014/main" id="{D0086C11-8CD4-B848-99ED-62D14C4DAA3B}"/>
                </a:ext>
              </a:extLst>
            </p:cNvPr>
            <p:cNvSpPr txBox="1"/>
            <p:nvPr/>
          </p:nvSpPr>
          <p:spPr>
            <a:xfrm>
              <a:off x="4047249" y="4208757"/>
              <a:ext cx="476172"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SLC-mediated transmembrane transport</a:t>
              </a:r>
            </a:p>
          </p:txBody>
        </p:sp>
        <p:sp>
          <p:nvSpPr>
            <p:cNvPr id="2544" name="TextBox 5238">
              <a:extLst>
                <a:ext uri="{FF2B5EF4-FFF2-40B4-BE49-F238E27FC236}">
                  <a16:creationId xmlns:a16="http://schemas.microsoft.com/office/drawing/2014/main" id="{40FA7583-D0B8-FA4F-94B3-CD3ACDB79616}"/>
                </a:ext>
              </a:extLst>
            </p:cNvPr>
            <p:cNvSpPr txBox="1"/>
            <p:nvPr/>
          </p:nvSpPr>
          <p:spPr>
            <a:xfrm>
              <a:off x="4047249" y="4250032"/>
              <a:ext cx="204413"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Gluconeogenesis</a:t>
              </a:r>
            </a:p>
          </p:txBody>
        </p:sp>
        <p:sp>
          <p:nvSpPr>
            <p:cNvPr id="2545" name="TextBox 5239">
              <a:extLst>
                <a:ext uri="{FF2B5EF4-FFF2-40B4-BE49-F238E27FC236}">
                  <a16:creationId xmlns:a16="http://schemas.microsoft.com/office/drawing/2014/main" id="{42F303F7-42CC-3844-A191-2DFA5A3D9E1C}"/>
                </a:ext>
              </a:extLst>
            </p:cNvPr>
            <p:cNvSpPr txBox="1"/>
            <p:nvPr/>
          </p:nvSpPr>
          <p:spPr>
            <a:xfrm>
              <a:off x="4047249" y="4288132"/>
              <a:ext cx="272234"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Interleukin-10 </a:t>
              </a:r>
              <a:r>
                <a:rPr lang="en-GB" sz="700" dirty="0" err="1"/>
                <a:t>signaling</a:t>
              </a:r>
              <a:endParaRPr lang="en-GB" sz="700" dirty="0"/>
            </a:p>
          </p:txBody>
        </p:sp>
      </p:grpSp>
      <p:grpSp>
        <p:nvGrpSpPr>
          <p:cNvPr id="2465" name="Group 2464">
            <a:extLst>
              <a:ext uri="{FF2B5EF4-FFF2-40B4-BE49-F238E27FC236}">
                <a16:creationId xmlns:a16="http://schemas.microsoft.com/office/drawing/2014/main" id="{BD63A8CB-0BF8-9346-A754-415F3A709706}"/>
              </a:ext>
            </a:extLst>
          </p:cNvPr>
          <p:cNvGrpSpPr/>
          <p:nvPr/>
        </p:nvGrpSpPr>
        <p:grpSpPr>
          <a:xfrm>
            <a:off x="15701972" y="14694144"/>
            <a:ext cx="4672406" cy="2004372"/>
            <a:chOff x="4550682" y="3920331"/>
            <a:chExt cx="1382410" cy="515322"/>
          </a:xfrm>
        </p:grpSpPr>
        <p:grpSp>
          <p:nvGrpSpPr>
            <p:cNvPr id="2466" name="Group 2465">
              <a:extLst>
                <a:ext uri="{FF2B5EF4-FFF2-40B4-BE49-F238E27FC236}">
                  <a16:creationId xmlns:a16="http://schemas.microsoft.com/office/drawing/2014/main" id="{60EBBCE1-88BB-4849-9E61-62F2CB53706C}"/>
                </a:ext>
              </a:extLst>
            </p:cNvPr>
            <p:cNvGrpSpPr/>
            <p:nvPr/>
          </p:nvGrpSpPr>
          <p:grpSpPr>
            <a:xfrm>
              <a:off x="4684534" y="3925093"/>
              <a:ext cx="1158876" cy="396875"/>
              <a:chOff x="4684534" y="3925093"/>
              <a:chExt cx="1158876" cy="396875"/>
            </a:xfrm>
          </p:grpSpPr>
          <p:sp>
            <p:nvSpPr>
              <p:cNvPr id="2513" name="Rectangle 2512">
                <a:extLst>
                  <a:ext uri="{FF2B5EF4-FFF2-40B4-BE49-F238E27FC236}">
                    <a16:creationId xmlns:a16="http://schemas.microsoft.com/office/drawing/2014/main" id="{D47D09CB-09E1-9B4C-B09D-5A0D2632B078}"/>
                  </a:ext>
                </a:extLst>
              </p:cNvPr>
              <p:cNvSpPr>
                <a:spLocks noChangeArrowheads="1"/>
              </p:cNvSpPr>
              <p:nvPr/>
            </p:nvSpPr>
            <p:spPr bwMode="auto">
              <a:xfrm>
                <a:off x="4959172" y="3925093"/>
                <a:ext cx="884238" cy="34925"/>
              </a:xfrm>
              <a:prstGeom prst="rect">
                <a:avLst/>
              </a:prstGeom>
              <a:solidFill>
                <a:srgbClr val="468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4" name="Rectangle 2513">
                <a:extLst>
                  <a:ext uri="{FF2B5EF4-FFF2-40B4-BE49-F238E27FC236}">
                    <a16:creationId xmlns:a16="http://schemas.microsoft.com/office/drawing/2014/main" id="{DB714DDA-B291-934F-9557-B12350507EAF}"/>
                  </a:ext>
                </a:extLst>
              </p:cNvPr>
              <p:cNvSpPr>
                <a:spLocks noChangeArrowheads="1"/>
              </p:cNvSpPr>
              <p:nvPr/>
            </p:nvSpPr>
            <p:spPr bwMode="auto">
              <a:xfrm>
                <a:off x="4959172" y="3964781"/>
                <a:ext cx="793750" cy="36513"/>
              </a:xfrm>
              <a:prstGeom prst="rect">
                <a:avLst/>
              </a:prstGeom>
              <a:solidFill>
                <a:srgbClr val="468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5" name="Rectangle 2514">
                <a:extLst>
                  <a:ext uri="{FF2B5EF4-FFF2-40B4-BE49-F238E27FC236}">
                    <a16:creationId xmlns:a16="http://schemas.microsoft.com/office/drawing/2014/main" id="{1B22C721-5A8A-3F42-8175-1C6CFA94A69A}"/>
                  </a:ext>
                </a:extLst>
              </p:cNvPr>
              <p:cNvSpPr>
                <a:spLocks noChangeArrowheads="1"/>
              </p:cNvSpPr>
              <p:nvPr/>
            </p:nvSpPr>
            <p:spPr bwMode="auto">
              <a:xfrm>
                <a:off x="4959172" y="4006056"/>
                <a:ext cx="704850" cy="34925"/>
              </a:xfrm>
              <a:prstGeom prst="rect">
                <a:avLst/>
              </a:prstGeom>
              <a:solidFill>
                <a:srgbClr val="AFC4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6" name="Rectangle 2515">
                <a:extLst>
                  <a:ext uri="{FF2B5EF4-FFF2-40B4-BE49-F238E27FC236}">
                    <a16:creationId xmlns:a16="http://schemas.microsoft.com/office/drawing/2014/main" id="{3B280E2F-5201-B546-A4C8-19238CEB4020}"/>
                  </a:ext>
                </a:extLst>
              </p:cNvPr>
              <p:cNvSpPr>
                <a:spLocks noChangeArrowheads="1"/>
              </p:cNvSpPr>
              <p:nvPr/>
            </p:nvSpPr>
            <p:spPr bwMode="auto">
              <a:xfrm>
                <a:off x="4708347" y="4045743"/>
                <a:ext cx="250825" cy="36513"/>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7" name="Rectangle 2516">
                <a:extLst>
                  <a:ext uri="{FF2B5EF4-FFF2-40B4-BE49-F238E27FC236}">
                    <a16:creationId xmlns:a16="http://schemas.microsoft.com/office/drawing/2014/main" id="{FA012611-94E8-7C44-A2E1-11BB96D6DA33}"/>
                  </a:ext>
                </a:extLst>
              </p:cNvPr>
              <p:cNvSpPr>
                <a:spLocks noChangeArrowheads="1"/>
              </p:cNvSpPr>
              <p:nvPr/>
            </p:nvSpPr>
            <p:spPr bwMode="auto">
              <a:xfrm>
                <a:off x="4697234" y="4085431"/>
                <a:ext cx="261938" cy="34925"/>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8" name="Rectangle 2517">
                <a:extLst>
                  <a:ext uri="{FF2B5EF4-FFF2-40B4-BE49-F238E27FC236}">
                    <a16:creationId xmlns:a16="http://schemas.microsoft.com/office/drawing/2014/main" id="{9E4BA370-34F7-C646-B4F0-69E8AF27C767}"/>
                  </a:ext>
                </a:extLst>
              </p:cNvPr>
              <p:cNvSpPr>
                <a:spLocks noChangeArrowheads="1"/>
              </p:cNvSpPr>
              <p:nvPr/>
            </p:nvSpPr>
            <p:spPr bwMode="auto">
              <a:xfrm>
                <a:off x="4695647" y="4125118"/>
                <a:ext cx="263525" cy="36513"/>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9" name="Rectangle 2518">
                <a:extLst>
                  <a:ext uri="{FF2B5EF4-FFF2-40B4-BE49-F238E27FC236}">
                    <a16:creationId xmlns:a16="http://schemas.microsoft.com/office/drawing/2014/main" id="{8C99EF74-75A8-CF42-92D1-349980B99ECA}"/>
                  </a:ext>
                </a:extLst>
              </p:cNvPr>
              <p:cNvSpPr>
                <a:spLocks noChangeArrowheads="1"/>
              </p:cNvSpPr>
              <p:nvPr/>
            </p:nvSpPr>
            <p:spPr bwMode="auto">
              <a:xfrm>
                <a:off x="4689297" y="4166393"/>
                <a:ext cx="269875" cy="34925"/>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20" name="Rectangle 2519">
                <a:extLst>
                  <a:ext uri="{FF2B5EF4-FFF2-40B4-BE49-F238E27FC236}">
                    <a16:creationId xmlns:a16="http://schemas.microsoft.com/office/drawing/2014/main" id="{AFA260CB-1115-CB4A-A280-FB57C6329C95}"/>
                  </a:ext>
                </a:extLst>
              </p:cNvPr>
              <p:cNvSpPr>
                <a:spLocks noChangeArrowheads="1"/>
              </p:cNvSpPr>
              <p:nvPr/>
            </p:nvSpPr>
            <p:spPr bwMode="auto">
              <a:xfrm>
                <a:off x="4686122" y="4206081"/>
                <a:ext cx="273050" cy="34925"/>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21" name="Rectangle 2520">
                <a:extLst>
                  <a:ext uri="{FF2B5EF4-FFF2-40B4-BE49-F238E27FC236}">
                    <a16:creationId xmlns:a16="http://schemas.microsoft.com/office/drawing/2014/main" id="{ABF33CC8-B2ED-3141-83E9-C68752A18148}"/>
                  </a:ext>
                </a:extLst>
              </p:cNvPr>
              <p:cNvSpPr>
                <a:spLocks noChangeArrowheads="1"/>
              </p:cNvSpPr>
              <p:nvPr/>
            </p:nvSpPr>
            <p:spPr bwMode="auto">
              <a:xfrm>
                <a:off x="4684534" y="4245768"/>
                <a:ext cx="274638" cy="36513"/>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22" name="Rectangle 2521">
                <a:extLst>
                  <a:ext uri="{FF2B5EF4-FFF2-40B4-BE49-F238E27FC236}">
                    <a16:creationId xmlns:a16="http://schemas.microsoft.com/office/drawing/2014/main" id="{ECBDA0BB-D493-9042-BAFA-8B8BF51A03C8}"/>
                  </a:ext>
                </a:extLst>
              </p:cNvPr>
              <p:cNvSpPr>
                <a:spLocks noChangeArrowheads="1"/>
              </p:cNvSpPr>
              <p:nvPr/>
            </p:nvSpPr>
            <p:spPr bwMode="auto">
              <a:xfrm>
                <a:off x="4684534" y="4287043"/>
                <a:ext cx="274638" cy="34925"/>
              </a:xfrm>
              <a:prstGeom prst="rect">
                <a:avLst/>
              </a:prstGeom>
              <a:solidFill>
                <a:srgbClr val="FEC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grpSp>
        <p:grpSp>
          <p:nvGrpSpPr>
            <p:cNvPr id="2467" name="Group 2466">
              <a:extLst>
                <a:ext uri="{FF2B5EF4-FFF2-40B4-BE49-F238E27FC236}">
                  <a16:creationId xmlns:a16="http://schemas.microsoft.com/office/drawing/2014/main" id="{82E291C1-CDAF-F746-A5B7-BA5AD0D25FD6}"/>
                </a:ext>
              </a:extLst>
            </p:cNvPr>
            <p:cNvGrpSpPr/>
            <p:nvPr/>
          </p:nvGrpSpPr>
          <p:grpSpPr>
            <a:xfrm>
              <a:off x="4625797" y="3920331"/>
              <a:ext cx="1250950" cy="414338"/>
              <a:chOff x="4625797" y="3920331"/>
              <a:chExt cx="1250950" cy="414338"/>
            </a:xfrm>
          </p:grpSpPr>
          <p:sp>
            <p:nvSpPr>
              <p:cNvPr id="2495" name="Line 1664">
                <a:extLst>
                  <a:ext uri="{FF2B5EF4-FFF2-40B4-BE49-F238E27FC236}">
                    <a16:creationId xmlns:a16="http://schemas.microsoft.com/office/drawing/2014/main" id="{185964B4-E2A6-B14C-9A14-567FCB3DB26E}"/>
                  </a:ext>
                </a:extLst>
              </p:cNvPr>
              <p:cNvSpPr>
                <a:spLocks noChangeShapeType="1"/>
              </p:cNvSpPr>
              <p:nvPr/>
            </p:nvSpPr>
            <p:spPr bwMode="auto">
              <a:xfrm>
                <a:off x="4625797" y="4326731"/>
                <a:ext cx="1250950" cy="0"/>
              </a:xfrm>
              <a:prstGeom prst="line">
                <a:avLst/>
              </a:prstGeom>
              <a:noFill/>
              <a:ln w="3175"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496" name="Line 1665">
                <a:extLst>
                  <a:ext uri="{FF2B5EF4-FFF2-40B4-BE49-F238E27FC236}">
                    <a16:creationId xmlns:a16="http://schemas.microsoft.com/office/drawing/2014/main" id="{82DC0B8C-54F8-614C-8C79-05C52FA5A841}"/>
                  </a:ext>
                </a:extLst>
              </p:cNvPr>
              <p:cNvSpPr>
                <a:spLocks noChangeShapeType="1"/>
              </p:cNvSpPr>
              <p:nvPr/>
            </p:nvSpPr>
            <p:spPr bwMode="auto">
              <a:xfrm>
                <a:off x="4625797"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497" name="Line 1666">
                <a:extLst>
                  <a:ext uri="{FF2B5EF4-FFF2-40B4-BE49-F238E27FC236}">
                    <a16:creationId xmlns:a16="http://schemas.microsoft.com/office/drawing/2014/main" id="{8116DCF5-2CB3-C941-8F6E-AEDC8DDE1D3C}"/>
                  </a:ext>
                </a:extLst>
              </p:cNvPr>
              <p:cNvSpPr>
                <a:spLocks noChangeShapeType="1"/>
              </p:cNvSpPr>
              <p:nvPr/>
            </p:nvSpPr>
            <p:spPr bwMode="auto">
              <a:xfrm>
                <a:off x="4708347"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498" name="Line 1667">
                <a:extLst>
                  <a:ext uri="{FF2B5EF4-FFF2-40B4-BE49-F238E27FC236}">
                    <a16:creationId xmlns:a16="http://schemas.microsoft.com/office/drawing/2014/main" id="{A4D14931-D511-7C4E-9A38-853CFD8C44AF}"/>
                  </a:ext>
                </a:extLst>
              </p:cNvPr>
              <p:cNvSpPr>
                <a:spLocks noChangeShapeType="1"/>
              </p:cNvSpPr>
              <p:nvPr/>
            </p:nvSpPr>
            <p:spPr bwMode="auto">
              <a:xfrm>
                <a:off x="479248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499" name="Line 1668">
                <a:extLst>
                  <a:ext uri="{FF2B5EF4-FFF2-40B4-BE49-F238E27FC236}">
                    <a16:creationId xmlns:a16="http://schemas.microsoft.com/office/drawing/2014/main" id="{7C7E1C1D-9B06-3F4D-B178-FB4538CAE432}"/>
                  </a:ext>
                </a:extLst>
              </p:cNvPr>
              <p:cNvSpPr>
                <a:spLocks noChangeShapeType="1"/>
              </p:cNvSpPr>
              <p:nvPr/>
            </p:nvSpPr>
            <p:spPr bwMode="auto">
              <a:xfrm>
                <a:off x="487503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0" name="Line 1669">
                <a:extLst>
                  <a:ext uri="{FF2B5EF4-FFF2-40B4-BE49-F238E27FC236}">
                    <a16:creationId xmlns:a16="http://schemas.microsoft.com/office/drawing/2014/main" id="{4392FFC3-B50D-F644-A6F7-7DE024D3375D}"/>
                  </a:ext>
                </a:extLst>
              </p:cNvPr>
              <p:cNvSpPr>
                <a:spLocks noChangeShapeType="1"/>
              </p:cNvSpPr>
              <p:nvPr/>
            </p:nvSpPr>
            <p:spPr bwMode="auto">
              <a:xfrm>
                <a:off x="495917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1" name="Line 1670">
                <a:extLst>
                  <a:ext uri="{FF2B5EF4-FFF2-40B4-BE49-F238E27FC236}">
                    <a16:creationId xmlns:a16="http://schemas.microsoft.com/office/drawing/2014/main" id="{C51424A1-4491-B843-98FF-B136D3B2B2FF}"/>
                  </a:ext>
                </a:extLst>
              </p:cNvPr>
              <p:cNvSpPr>
                <a:spLocks noChangeShapeType="1"/>
              </p:cNvSpPr>
              <p:nvPr/>
            </p:nvSpPr>
            <p:spPr bwMode="auto">
              <a:xfrm>
                <a:off x="504172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2" name="Line 1671">
                <a:extLst>
                  <a:ext uri="{FF2B5EF4-FFF2-40B4-BE49-F238E27FC236}">
                    <a16:creationId xmlns:a16="http://schemas.microsoft.com/office/drawing/2014/main" id="{DDB5864A-8887-3643-86D5-8245B7A9BC7B}"/>
                  </a:ext>
                </a:extLst>
              </p:cNvPr>
              <p:cNvSpPr>
                <a:spLocks noChangeShapeType="1"/>
              </p:cNvSpPr>
              <p:nvPr/>
            </p:nvSpPr>
            <p:spPr bwMode="auto">
              <a:xfrm>
                <a:off x="5125859"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3" name="Line 1672">
                <a:extLst>
                  <a:ext uri="{FF2B5EF4-FFF2-40B4-BE49-F238E27FC236}">
                    <a16:creationId xmlns:a16="http://schemas.microsoft.com/office/drawing/2014/main" id="{CE1BA7AF-9829-804B-AD0C-46DAB4BDC77D}"/>
                  </a:ext>
                </a:extLst>
              </p:cNvPr>
              <p:cNvSpPr>
                <a:spLocks noChangeShapeType="1"/>
              </p:cNvSpPr>
              <p:nvPr/>
            </p:nvSpPr>
            <p:spPr bwMode="auto">
              <a:xfrm>
                <a:off x="5209997"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4" name="Line 1673">
                <a:extLst>
                  <a:ext uri="{FF2B5EF4-FFF2-40B4-BE49-F238E27FC236}">
                    <a16:creationId xmlns:a16="http://schemas.microsoft.com/office/drawing/2014/main" id="{9D27B75D-2F5A-9746-AE46-B00BD39AFCA3}"/>
                  </a:ext>
                </a:extLst>
              </p:cNvPr>
              <p:cNvSpPr>
                <a:spLocks noChangeShapeType="1"/>
              </p:cNvSpPr>
              <p:nvPr/>
            </p:nvSpPr>
            <p:spPr bwMode="auto">
              <a:xfrm>
                <a:off x="5292547"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5" name="Line 1674">
                <a:extLst>
                  <a:ext uri="{FF2B5EF4-FFF2-40B4-BE49-F238E27FC236}">
                    <a16:creationId xmlns:a16="http://schemas.microsoft.com/office/drawing/2014/main" id="{50997D66-BEED-FF40-9D68-B1CAA483604A}"/>
                  </a:ext>
                </a:extLst>
              </p:cNvPr>
              <p:cNvSpPr>
                <a:spLocks noChangeShapeType="1"/>
              </p:cNvSpPr>
              <p:nvPr/>
            </p:nvSpPr>
            <p:spPr bwMode="auto">
              <a:xfrm>
                <a:off x="4959172" y="3920331"/>
                <a:ext cx="0" cy="40640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6" name="Line 1675">
                <a:extLst>
                  <a:ext uri="{FF2B5EF4-FFF2-40B4-BE49-F238E27FC236}">
                    <a16:creationId xmlns:a16="http://schemas.microsoft.com/office/drawing/2014/main" id="{642AC459-315A-8C48-A901-28859AC77A11}"/>
                  </a:ext>
                </a:extLst>
              </p:cNvPr>
              <p:cNvSpPr>
                <a:spLocks noChangeShapeType="1"/>
              </p:cNvSpPr>
              <p:nvPr/>
            </p:nvSpPr>
            <p:spPr bwMode="auto">
              <a:xfrm>
                <a:off x="545923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7" name="Line 1676">
                <a:extLst>
                  <a:ext uri="{FF2B5EF4-FFF2-40B4-BE49-F238E27FC236}">
                    <a16:creationId xmlns:a16="http://schemas.microsoft.com/office/drawing/2014/main" id="{901B79FF-DA4E-A642-A674-A4BA812B52AE}"/>
                  </a:ext>
                </a:extLst>
              </p:cNvPr>
              <p:cNvSpPr>
                <a:spLocks noChangeShapeType="1"/>
              </p:cNvSpPr>
              <p:nvPr/>
            </p:nvSpPr>
            <p:spPr bwMode="auto">
              <a:xfrm>
                <a:off x="5376684"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8" name="Line 1677">
                <a:extLst>
                  <a:ext uri="{FF2B5EF4-FFF2-40B4-BE49-F238E27FC236}">
                    <a16:creationId xmlns:a16="http://schemas.microsoft.com/office/drawing/2014/main" id="{259A3BBE-612C-7248-ABFB-A0C28579B048}"/>
                  </a:ext>
                </a:extLst>
              </p:cNvPr>
              <p:cNvSpPr>
                <a:spLocks noChangeShapeType="1"/>
              </p:cNvSpPr>
              <p:nvPr/>
            </p:nvSpPr>
            <p:spPr bwMode="auto">
              <a:xfrm>
                <a:off x="554337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09" name="Line 1678">
                <a:extLst>
                  <a:ext uri="{FF2B5EF4-FFF2-40B4-BE49-F238E27FC236}">
                    <a16:creationId xmlns:a16="http://schemas.microsoft.com/office/drawing/2014/main" id="{728167FF-A358-6944-B58A-968226431036}"/>
                  </a:ext>
                </a:extLst>
              </p:cNvPr>
              <p:cNvSpPr>
                <a:spLocks noChangeShapeType="1"/>
              </p:cNvSpPr>
              <p:nvPr/>
            </p:nvSpPr>
            <p:spPr bwMode="auto">
              <a:xfrm>
                <a:off x="5625922"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0" name="Line 1679">
                <a:extLst>
                  <a:ext uri="{FF2B5EF4-FFF2-40B4-BE49-F238E27FC236}">
                    <a16:creationId xmlns:a16="http://schemas.microsoft.com/office/drawing/2014/main" id="{14BC8589-98D5-C04C-BA1B-8E5284B3009E}"/>
                  </a:ext>
                </a:extLst>
              </p:cNvPr>
              <p:cNvSpPr>
                <a:spLocks noChangeShapeType="1"/>
              </p:cNvSpPr>
              <p:nvPr/>
            </p:nvSpPr>
            <p:spPr bwMode="auto">
              <a:xfrm>
                <a:off x="5710059"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1" name="Line 1680">
                <a:extLst>
                  <a:ext uri="{FF2B5EF4-FFF2-40B4-BE49-F238E27FC236}">
                    <a16:creationId xmlns:a16="http://schemas.microsoft.com/office/drawing/2014/main" id="{5F01BEEE-7F9D-2B4D-9908-0823A05BA9FC}"/>
                  </a:ext>
                </a:extLst>
              </p:cNvPr>
              <p:cNvSpPr>
                <a:spLocks noChangeShapeType="1"/>
              </p:cNvSpPr>
              <p:nvPr/>
            </p:nvSpPr>
            <p:spPr bwMode="auto">
              <a:xfrm>
                <a:off x="5792609"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sp>
            <p:nvSpPr>
              <p:cNvPr id="2512" name="Line 1681">
                <a:extLst>
                  <a:ext uri="{FF2B5EF4-FFF2-40B4-BE49-F238E27FC236}">
                    <a16:creationId xmlns:a16="http://schemas.microsoft.com/office/drawing/2014/main" id="{42646169-B84B-5A49-998A-90FF2FCB8BE4}"/>
                  </a:ext>
                </a:extLst>
              </p:cNvPr>
              <p:cNvSpPr>
                <a:spLocks noChangeShapeType="1"/>
              </p:cNvSpPr>
              <p:nvPr/>
            </p:nvSpPr>
            <p:spPr bwMode="auto">
              <a:xfrm>
                <a:off x="5876747" y="4326731"/>
                <a:ext cx="0" cy="7938"/>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endParaRPr lang="en-US" sz="700"/>
              </a:p>
            </p:txBody>
          </p:sp>
        </p:grpSp>
        <p:sp>
          <p:nvSpPr>
            <p:cNvPr id="2468" name="TextBox 5265">
              <a:extLst>
                <a:ext uri="{FF2B5EF4-FFF2-40B4-BE49-F238E27FC236}">
                  <a16:creationId xmlns:a16="http://schemas.microsoft.com/office/drawing/2014/main" id="{DBC4C560-9375-F949-B48D-1C02B3B0BADB}"/>
                </a:ext>
              </a:extLst>
            </p:cNvPr>
            <p:cNvSpPr txBox="1"/>
            <p:nvPr/>
          </p:nvSpPr>
          <p:spPr>
            <a:xfrm>
              <a:off x="4627514" y="3929357"/>
              <a:ext cx="322033"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Interferon gamma </a:t>
              </a:r>
              <a:r>
                <a:rPr lang="en-GB" sz="700" dirty="0" err="1"/>
                <a:t>signaling</a:t>
              </a:r>
              <a:endParaRPr lang="en-GB" sz="700" dirty="0"/>
            </a:p>
          </p:txBody>
        </p:sp>
        <p:sp>
          <p:nvSpPr>
            <p:cNvPr id="2469" name="TextBox 5266">
              <a:extLst>
                <a:ext uri="{FF2B5EF4-FFF2-40B4-BE49-F238E27FC236}">
                  <a16:creationId xmlns:a16="http://schemas.microsoft.com/office/drawing/2014/main" id="{8B202237-3F47-314C-9AD4-F89A68C31D5A}"/>
                </a:ext>
              </a:extLst>
            </p:cNvPr>
            <p:cNvSpPr txBox="1"/>
            <p:nvPr/>
          </p:nvSpPr>
          <p:spPr>
            <a:xfrm>
              <a:off x="4550682" y="3967457"/>
              <a:ext cx="398866"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MHC class II antigen presentation</a:t>
              </a:r>
            </a:p>
          </p:txBody>
        </p:sp>
        <p:sp>
          <p:nvSpPr>
            <p:cNvPr id="2470" name="TextBox 5267">
              <a:extLst>
                <a:ext uri="{FF2B5EF4-FFF2-40B4-BE49-F238E27FC236}">
                  <a16:creationId xmlns:a16="http://schemas.microsoft.com/office/drawing/2014/main" id="{B006A41E-B317-2046-B654-4B64F35CA8C7}"/>
                </a:ext>
              </a:extLst>
            </p:cNvPr>
            <p:cNvSpPr txBox="1"/>
            <p:nvPr/>
          </p:nvSpPr>
          <p:spPr>
            <a:xfrm>
              <a:off x="4646486" y="4008732"/>
              <a:ext cx="303062"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r"/>
              <a:r>
                <a:rPr lang="en-GB" sz="700" dirty="0"/>
                <a:t>Adaptive Immune System</a:t>
              </a:r>
            </a:p>
          </p:txBody>
        </p:sp>
        <p:sp>
          <p:nvSpPr>
            <p:cNvPr id="2471" name="TextBox 5268">
              <a:extLst>
                <a:ext uri="{FF2B5EF4-FFF2-40B4-BE49-F238E27FC236}">
                  <a16:creationId xmlns:a16="http://schemas.microsoft.com/office/drawing/2014/main" id="{E541BD80-97F8-644F-A229-B638FC90574F}"/>
                </a:ext>
              </a:extLst>
            </p:cNvPr>
            <p:cNvSpPr txBox="1"/>
            <p:nvPr/>
          </p:nvSpPr>
          <p:spPr>
            <a:xfrm>
              <a:off x="4971174" y="4050007"/>
              <a:ext cx="164099"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RET </a:t>
              </a:r>
              <a:r>
                <a:rPr lang="en-GB" sz="700" dirty="0" err="1"/>
                <a:t>signaling</a:t>
              </a:r>
              <a:endParaRPr lang="en-GB" sz="700" dirty="0"/>
            </a:p>
          </p:txBody>
        </p:sp>
        <p:sp>
          <p:nvSpPr>
            <p:cNvPr id="2472" name="TextBox 5269">
              <a:extLst>
                <a:ext uri="{FF2B5EF4-FFF2-40B4-BE49-F238E27FC236}">
                  <a16:creationId xmlns:a16="http://schemas.microsoft.com/office/drawing/2014/main" id="{A666EDE0-911F-B647-8703-5462A2F67263}"/>
                </a:ext>
              </a:extLst>
            </p:cNvPr>
            <p:cNvSpPr txBox="1"/>
            <p:nvPr/>
          </p:nvSpPr>
          <p:spPr>
            <a:xfrm>
              <a:off x="4971174" y="4088107"/>
              <a:ext cx="367089"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Diseases of signal transduction</a:t>
              </a:r>
            </a:p>
          </p:txBody>
        </p:sp>
        <p:sp>
          <p:nvSpPr>
            <p:cNvPr id="2473" name="TextBox 5270">
              <a:extLst>
                <a:ext uri="{FF2B5EF4-FFF2-40B4-BE49-F238E27FC236}">
                  <a16:creationId xmlns:a16="http://schemas.microsoft.com/office/drawing/2014/main" id="{9FE3CD7E-9238-7044-A199-BAEDB159821F}"/>
                </a:ext>
              </a:extLst>
            </p:cNvPr>
            <p:cNvSpPr txBox="1"/>
            <p:nvPr/>
          </p:nvSpPr>
          <p:spPr>
            <a:xfrm>
              <a:off x="4971174" y="4126207"/>
              <a:ext cx="368986"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Host Interactions of HIV factors</a:t>
              </a:r>
            </a:p>
          </p:txBody>
        </p:sp>
        <p:sp>
          <p:nvSpPr>
            <p:cNvPr id="2474" name="TextBox 5271">
              <a:extLst>
                <a:ext uri="{FF2B5EF4-FFF2-40B4-BE49-F238E27FC236}">
                  <a16:creationId xmlns:a16="http://schemas.microsoft.com/office/drawing/2014/main" id="{8B49A355-7F5D-604A-BAB5-F971ACF51E3D}"/>
                </a:ext>
              </a:extLst>
            </p:cNvPr>
            <p:cNvSpPr txBox="1"/>
            <p:nvPr/>
          </p:nvSpPr>
          <p:spPr>
            <a:xfrm>
              <a:off x="4971174" y="4167482"/>
              <a:ext cx="578142"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Dectin-1 mediated noncanonical NF-kB signalling</a:t>
              </a:r>
            </a:p>
          </p:txBody>
        </p:sp>
        <p:sp>
          <p:nvSpPr>
            <p:cNvPr id="2475" name="TextBox 5272">
              <a:extLst>
                <a:ext uri="{FF2B5EF4-FFF2-40B4-BE49-F238E27FC236}">
                  <a16:creationId xmlns:a16="http://schemas.microsoft.com/office/drawing/2014/main" id="{4C5124AF-9A16-6246-9337-A339536094E5}"/>
                </a:ext>
              </a:extLst>
            </p:cNvPr>
            <p:cNvSpPr txBox="1"/>
            <p:nvPr/>
          </p:nvSpPr>
          <p:spPr>
            <a:xfrm>
              <a:off x="4971174" y="4208757"/>
              <a:ext cx="334364"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Interleukin-6 family </a:t>
              </a:r>
              <a:r>
                <a:rPr lang="en-GB" sz="700" dirty="0" err="1"/>
                <a:t>signaling</a:t>
              </a:r>
              <a:endParaRPr lang="en-GB" sz="700" dirty="0"/>
            </a:p>
          </p:txBody>
        </p:sp>
        <p:sp>
          <p:nvSpPr>
            <p:cNvPr id="2476" name="TextBox 5273">
              <a:extLst>
                <a:ext uri="{FF2B5EF4-FFF2-40B4-BE49-F238E27FC236}">
                  <a16:creationId xmlns:a16="http://schemas.microsoft.com/office/drawing/2014/main" id="{3F23CEF3-D24C-774C-A461-026D565DD340}"/>
                </a:ext>
              </a:extLst>
            </p:cNvPr>
            <p:cNvSpPr txBox="1"/>
            <p:nvPr/>
          </p:nvSpPr>
          <p:spPr>
            <a:xfrm>
              <a:off x="4971174" y="4250032"/>
              <a:ext cx="462893"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Molecules associated with elastic fibres</a:t>
              </a:r>
            </a:p>
          </p:txBody>
        </p:sp>
        <p:sp>
          <p:nvSpPr>
            <p:cNvPr id="2477" name="TextBox 5274">
              <a:extLst>
                <a:ext uri="{FF2B5EF4-FFF2-40B4-BE49-F238E27FC236}">
                  <a16:creationId xmlns:a16="http://schemas.microsoft.com/office/drawing/2014/main" id="{67537E13-F27B-B74E-BD88-0A7A5E719308}"/>
                </a:ext>
              </a:extLst>
            </p:cNvPr>
            <p:cNvSpPr txBox="1"/>
            <p:nvPr/>
          </p:nvSpPr>
          <p:spPr>
            <a:xfrm>
              <a:off x="4971174" y="4288132"/>
              <a:ext cx="700979" cy="27695"/>
            </a:xfrm>
            <a:prstGeom prst="rect">
              <a:avLst/>
            </a:prstGeom>
            <a:noFill/>
          </p:spPr>
          <p:txBody>
            <a:bodyPr wrap="non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GB" sz="700" dirty="0"/>
                <a:t>TLR3</a:t>
              </a:r>
              <a:r>
                <a:rPr lang="hr-HR" sz="700" dirty="0"/>
                <a:t>-</a:t>
              </a:r>
              <a:r>
                <a:rPr lang="en-GB" sz="700" dirty="0"/>
                <a:t>mediated TICAM1-dependent programmed cell death</a:t>
              </a:r>
            </a:p>
          </p:txBody>
        </p:sp>
        <p:sp>
          <p:nvSpPr>
            <p:cNvPr id="2478" name="TextBox 5275">
              <a:extLst>
                <a:ext uri="{FF2B5EF4-FFF2-40B4-BE49-F238E27FC236}">
                  <a16:creationId xmlns:a16="http://schemas.microsoft.com/office/drawing/2014/main" id="{00DE6ED7-D3E0-AF42-AACE-194247E27024}"/>
                </a:ext>
              </a:extLst>
            </p:cNvPr>
            <p:cNvSpPr txBox="1"/>
            <p:nvPr/>
          </p:nvSpPr>
          <p:spPr>
            <a:xfrm>
              <a:off x="458175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-0.8</a:t>
              </a:r>
            </a:p>
          </p:txBody>
        </p:sp>
        <p:sp>
          <p:nvSpPr>
            <p:cNvPr id="2479" name="TextBox 5276">
              <a:extLst>
                <a:ext uri="{FF2B5EF4-FFF2-40B4-BE49-F238E27FC236}">
                  <a16:creationId xmlns:a16="http://schemas.microsoft.com/office/drawing/2014/main" id="{ACAF15BE-2DA7-5140-95FC-7235CE3BD40F}"/>
                </a:ext>
              </a:extLst>
            </p:cNvPr>
            <p:cNvSpPr txBox="1"/>
            <p:nvPr/>
          </p:nvSpPr>
          <p:spPr>
            <a:xfrm>
              <a:off x="4643504" y="4407958"/>
              <a:ext cx="1215419"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Normalized enrichment score</a:t>
              </a:r>
            </a:p>
          </p:txBody>
        </p:sp>
        <p:sp>
          <p:nvSpPr>
            <p:cNvPr id="2480" name="TextBox 5277">
              <a:extLst>
                <a:ext uri="{FF2B5EF4-FFF2-40B4-BE49-F238E27FC236}">
                  <a16:creationId xmlns:a16="http://schemas.microsoft.com/office/drawing/2014/main" id="{6069BB19-BCCD-2B43-B9E7-1A0731949BFA}"/>
                </a:ext>
              </a:extLst>
            </p:cNvPr>
            <p:cNvSpPr txBox="1"/>
            <p:nvPr/>
          </p:nvSpPr>
          <p:spPr>
            <a:xfrm>
              <a:off x="465160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-0.6</a:t>
              </a:r>
            </a:p>
          </p:txBody>
        </p:sp>
        <p:sp>
          <p:nvSpPr>
            <p:cNvPr id="2481" name="TextBox 5278">
              <a:extLst>
                <a:ext uri="{FF2B5EF4-FFF2-40B4-BE49-F238E27FC236}">
                  <a16:creationId xmlns:a16="http://schemas.microsoft.com/office/drawing/2014/main" id="{9A721C82-63E1-C44A-A2B3-2D80F5A2D18A}"/>
                </a:ext>
              </a:extLst>
            </p:cNvPr>
            <p:cNvSpPr txBox="1"/>
            <p:nvPr/>
          </p:nvSpPr>
          <p:spPr>
            <a:xfrm>
              <a:off x="473483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-0.4</a:t>
              </a:r>
            </a:p>
          </p:txBody>
        </p:sp>
        <p:sp>
          <p:nvSpPr>
            <p:cNvPr id="2482" name="TextBox 5279">
              <a:extLst>
                <a:ext uri="{FF2B5EF4-FFF2-40B4-BE49-F238E27FC236}">
                  <a16:creationId xmlns:a16="http://schemas.microsoft.com/office/drawing/2014/main" id="{BFEC860D-BCF2-3341-8DB3-1FC0B6A387B8}"/>
                </a:ext>
              </a:extLst>
            </p:cNvPr>
            <p:cNvSpPr txBox="1"/>
            <p:nvPr/>
          </p:nvSpPr>
          <p:spPr>
            <a:xfrm>
              <a:off x="481806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0.2</a:t>
              </a:r>
            </a:p>
          </p:txBody>
        </p:sp>
        <p:sp>
          <p:nvSpPr>
            <p:cNvPr id="2483" name="TextBox 5280">
              <a:extLst>
                <a:ext uri="{FF2B5EF4-FFF2-40B4-BE49-F238E27FC236}">
                  <a16:creationId xmlns:a16="http://schemas.microsoft.com/office/drawing/2014/main" id="{20563853-99D0-2647-B793-BDFD1BB8BB06}"/>
                </a:ext>
              </a:extLst>
            </p:cNvPr>
            <p:cNvSpPr txBox="1"/>
            <p:nvPr/>
          </p:nvSpPr>
          <p:spPr>
            <a:xfrm>
              <a:off x="490129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0.0</a:t>
              </a:r>
            </a:p>
          </p:txBody>
        </p:sp>
        <p:sp>
          <p:nvSpPr>
            <p:cNvPr id="2484" name="TextBox 5281">
              <a:extLst>
                <a:ext uri="{FF2B5EF4-FFF2-40B4-BE49-F238E27FC236}">
                  <a16:creationId xmlns:a16="http://schemas.microsoft.com/office/drawing/2014/main" id="{EB73DD89-AC91-6F48-BA8F-E63F4052149C}"/>
                </a:ext>
              </a:extLst>
            </p:cNvPr>
            <p:cNvSpPr txBox="1"/>
            <p:nvPr/>
          </p:nvSpPr>
          <p:spPr>
            <a:xfrm>
              <a:off x="498452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0.2</a:t>
              </a:r>
            </a:p>
          </p:txBody>
        </p:sp>
        <p:sp>
          <p:nvSpPr>
            <p:cNvPr id="2485" name="TextBox 5282">
              <a:extLst>
                <a:ext uri="{FF2B5EF4-FFF2-40B4-BE49-F238E27FC236}">
                  <a16:creationId xmlns:a16="http://schemas.microsoft.com/office/drawing/2014/main" id="{EB4BE5F4-F9AF-A541-9106-F633FB636AE8}"/>
                </a:ext>
              </a:extLst>
            </p:cNvPr>
            <p:cNvSpPr txBox="1"/>
            <p:nvPr/>
          </p:nvSpPr>
          <p:spPr>
            <a:xfrm>
              <a:off x="506775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0.4</a:t>
              </a:r>
            </a:p>
          </p:txBody>
        </p:sp>
        <p:sp>
          <p:nvSpPr>
            <p:cNvPr id="2486" name="TextBox 5283">
              <a:extLst>
                <a:ext uri="{FF2B5EF4-FFF2-40B4-BE49-F238E27FC236}">
                  <a16:creationId xmlns:a16="http://schemas.microsoft.com/office/drawing/2014/main" id="{D3272D2C-6C37-6B4E-B1DA-58AD018963DF}"/>
                </a:ext>
              </a:extLst>
            </p:cNvPr>
            <p:cNvSpPr txBox="1"/>
            <p:nvPr/>
          </p:nvSpPr>
          <p:spPr>
            <a:xfrm>
              <a:off x="515098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0.6</a:t>
              </a:r>
            </a:p>
          </p:txBody>
        </p:sp>
        <p:sp>
          <p:nvSpPr>
            <p:cNvPr id="2487" name="TextBox 5284">
              <a:extLst>
                <a:ext uri="{FF2B5EF4-FFF2-40B4-BE49-F238E27FC236}">
                  <a16:creationId xmlns:a16="http://schemas.microsoft.com/office/drawing/2014/main" id="{8ED5169E-BD46-1B49-AA08-162575E07056}"/>
                </a:ext>
              </a:extLst>
            </p:cNvPr>
            <p:cNvSpPr txBox="1"/>
            <p:nvPr/>
          </p:nvSpPr>
          <p:spPr>
            <a:xfrm>
              <a:off x="523421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0.8</a:t>
              </a:r>
            </a:p>
          </p:txBody>
        </p:sp>
        <p:sp>
          <p:nvSpPr>
            <p:cNvPr id="2488" name="TextBox 5285">
              <a:extLst>
                <a:ext uri="{FF2B5EF4-FFF2-40B4-BE49-F238E27FC236}">
                  <a16:creationId xmlns:a16="http://schemas.microsoft.com/office/drawing/2014/main" id="{33C618FD-4D30-9946-8907-B6C7513FD620}"/>
                </a:ext>
              </a:extLst>
            </p:cNvPr>
            <p:cNvSpPr txBox="1"/>
            <p:nvPr/>
          </p:nvSpPr>
          <p:spPr>
            <a:xfrm>
              <a:off x="531744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1.0</a:t>
              </a:r>
            </a:p>
          </p:txBody>
        </p:sp>
        <p:sp>
          <p:nvSpPr>
            <p:cNvPr id="2489" name="TextBox 5286">
              <a:extLst>
                <a:ext uri="{FF2B5EF4-FFF2-40B4-BE49-F238E27FC236}">
                  <a16:creationId xmlns:a16="http://schemas.microsoft.com/office/drawing/2014/main" id="{D3D7C784-67B3-2148-BE83-3F90FCDC485E}"/>
                </a:ext>
              </a:extLst>
            </p:cNvPr>
            <p:cNvSpPr txBox="1"/>
            <p:nvPr/>
          </p:nvSpPr>
          <p:spPr>
            <a:xfrm>
              <a:off x="540067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1.2</a:t>
              </a:r>
            </a:p>
          </p:txBody>
        </p:sp>
        <p:sp>
          <p:nvSpPr>
            <p:cNvPr id="2490" name="TextBox 5287">
              <a:extLst>
                <a:ext uri="{FF2B5EF4-FFF2-40B4-BE49-F238E27FC236}">
                  <a16:creationId xmlns:a16="http://schemas.microsoft.com/office/drawing/2014/main" id="{B5647402-33BB-794C-AB54-53BC50CAC98B}"/>
                </a:ext>
              </a:extLst>
            </p:cNvPr>
            <p:cNvSpPr txBox="1"/>
            <p:nvPr/>
          </p:nvSpPr>
          <p:spPr>
            <a:xfrm>
              <a:off x="548390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1.4</a:t>
              </a:r>
            </a:p>
          </p:txBody>
        </p:sp>
        <p:sp>
          <p:nvSpPr>
            <p:cNvPr id="2491" name="TextBox 5288">
              <a:extLst>
                <a:ext uri="{FF2B5EF4-FFF2-40B4-BE49-F238E27FC236}">
                  <a16:creationId xmlns:a16="http://schemas.microsoft.com/office/drawing/2014/main" id="{458630BC-7022-9949-98FF-2AECF7D64F29}"/>
                </a:ext>
              </a:extLst>
            </p:cNvPr>
            <p:cNvSpPr txBox="1"/>
            <p:nvPr/>
          </p:nvSpPr>
          <p:spPr>
            <a:xfrm>
              <a:off x="556713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1.6</a:t>
              </a:r>
            </a:p>
          </p:txBody>
        </p:sp>
        <p:sp>
          <p:nvSpPr>
            <p:cNvPr id="2492" name="TextBox 5289">
              <a:extLst>
                <a:ext uri="{FF2B5EF4-FFF2-40B4-BE49-F238E27FC236}">
                  <a16:creationId xmlns:a16="http://schemas.microsoft.com/office/drawing/2014/main" id="{4A733272-A260-C442-8D49-41AA39D85FDD}"/>
                </a:ext>
              </a:extLst>
            </p:cNvPr>
            <p:cNvSpPr txBox="1"/>
            <p:nvPr/>
          </p:nvSpPr>
          <p:spPr>
            <a:xfrm>
              <a:off x="565036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1.8</a:t>
              </a:r>
            </a:p>
          </p:txBody>
        </p:sp>
        <p:sp>
          <p:nvSpPr>
            <p:cNvPr id="2493" name="TextBox 5290">
              <a:extLst>
                <a:ext uri="{FF2B5EF4-FFF2-40B4-BE49-F238E27FC236}">
                  <a16:creationId xmlns:a16="http://schemas.microsoft.com/office/drawing/2014/main" id="{EA452492-6DA9-134C-AFD7-A67428340106}"/>
                </a:ext>
              </a:extLst>
            </p:cNvPr>
            <p:cNvSpPr txBox="1"/>
            <p:nvPr/>
          </p:nvSpPr>
          <p:spPr>
            <a:xfrm>
              <a:off x="5733591"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2.0</a:t>
              </a:r>
            </a:p>
          </p:txBody>
        </p:sp>
        <p:sp>
          <p:nvSpPr>
            <p:cNvPr id="2494" name="TextBox 5291">
              <a:extLst>
                <a:ext uri="{FF2B5EF4-FFF2-40B4-BE49-F238E27FC236}">
                  <a16:creationId xmlns:a16="http://schemas.microsoft.com/office/drawing/2014/main" id="{3A4B1985-A39D-E64C-A48B-3D1191E870B8}"/>
                </a:ext>
              </a:extLst>
            </p:cNvPr>
            <p:cNvSpPr txBox="1"/>
            <p:nvPr/>
          </p:nvSpPr>
          <p:spPr>
            <a:xfrm>
              <a:off x="5816826" y="4354807"/>
              <a:ext cx="116266" cy="27695"/>
            </a:xfrm>
            <a:prstGeom prst="rect">
              <a:avLst/>
            </a:prstGeom>
            <a:noFill/>
          </p:spPr>
          <p:txBody>
            <a:bodyPr wrap="square" lIns="0" tIns="0" rIns="0" bIns="0" rtlCol="0" anchor="ctr">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pPr algn="ctr"/>
              <a:r>
                <a:rPr lang="en-GB" sz="700" dirty="0"/>
                <a:t>2.2</a:t>
              </a:r>
            </a:p>
          </p:txBody>
        </p:sp>
      </p:grpSp>
      <p:graphicFrame>
        <p:nvGraphicFramePr>
          <p:cNvPr id="2" name="Table 10">
            <a:extLst>
              <a:ext uri="{FF2B5EF4-FFF2-40B4-BE49-F238E27FC236}">
                <a16:creationId xmlns:a16="http://schemas.microsoft.com/office/drawing/2014/main" id="{3ABF9977-661B-435F-90DB-11B68C6AA331}"/>
              </a:ext>
            </a:extLst>
          </p:cNvPr>
          <p:cNvGraphicFramePr>
            <a:graphicFrameLocks noGrp="1"/>
          </p:cNvGraphicFramePr>
          <p:nvPr>
            <p:extLst>
              <p:ext uri="{D42A27DB-BD31-4B8C-83A1-F6EECF244321}">
                <p14:modId xmlns:p14="http://schemas.microsoft.com/office/powerpoint/2010/main" val="1659695371"/>
              </p:ext>
            </p:extLst>
          </p:nvPr>
        </p:nvGraphicFramePr>
        <p:xfrm>
          <a:off x="21010746" y="9422095"/>
          <a:ext cx="3575052" cy="762000"/>
        </p:xfrm>
        <a:graphic>
          <a:graphicData uri="http://schemas.openxmlformats.org/drawingml/2006/table">
            <a:tbl>
              <a:tblPr firstRow="1" bandRow="1">
                <a:tableStyleId>{5C22544A-7EE6-4342-B048-85BDC9FD1C3A}</a:tableStyleId>
              </a:tblPr>
              <a:tblGrid>
                <a:gridCol w="893763">
                  <a:extLst>
                    <a:ext uri="{9D8B030D-6E8A-4147-A177-3AD203B41FA5}">
                      <a16:colId xmlns:a16="http://schemas.microsoft.com/office/drawing/2014/main" val="4030454716"/>
                    </a:ext>
                  </a:extLst>
                </a:gridCol>
                <a:gridCol w="893763">
                  <a:extLst>
                    <a:ext uri="{9D8B030D-6E8A-4147-A177-3AD203B41FA5}">
                      <a16:colId xmlns:a16="http://schemas.microsoft.com/office/drawing/2014/main" val="1157472526"/>
                    </a:ext>
                  </a:extLst>
                </a:gridCol>
                <a:gridCol w="893763">
                  <a:extLst>
                    <a:ext uri="{9D8B030D-6E8A-4147-A177-3AD203B41FA5}">
                      <a16:colId xmlns:a16="http://schemas.microsoft.com/office/drawing/2014/main" val="3575008176"/>
                    </a:ext>
                  </a:extLst>
                </a:gridCol>
                <a:gridCol w="893763">
                  <a:extLst>
                    <a:ext uri="{9D8B030D-6E8A-4147-A177-3AD203B41FA5}">
                      <a16:colId xmlns:a16="http://schemas.microsoft.com/office/drawing/2014/main" val="1979449068"/>
                    </a:ext>
                  </a:extLst>
                </a:gridCol>
              </a:tblGrid>
              <a:tr h="0">
                <a:tc>
                  <a:txBody>
                    <a:bodyPr/>
                    <a:lstStyle/>
                    <a:p>
                      <a:endParaRPr lang="en-GB"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Tumor cells</a:t>
                      </a:r>
                    </a:p>
                    <a:p>
                      <a:pPr algn="ctr"/>
                      <a:r>
                        <a:rPr lang="en-GB" sz="800" dirty="0">
                          <a:solidFill>
                            <a:schemeClr val="tx1"/>
                          </a:solidFill>
                        </a:rPr>
                        <a:t>PDL1</a:t>
                      </a:r>
                      <a:r>
                        <a:rPr lang="en-GB" sz="800" baseline="30000" dirty="0">
                          <a:solidFill>
                            <a:schemeClr val="tx1"/>
                          </a:solidFill>
                        </a:rPr>
                        <a:t>+</a:t>
                      </a:r>
                      <a:r>
                        <a:rPr lang="en-GB" sz="800" dirty="0">
                          <a:solidFill>
                            <a:schemeClr val="tx1"/>
                          </a:solidFill>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7EAF6"/>
                    </a:solidFill>
                  </a:tcPr>
                </a:tc>
                <a:tc>
                  <a:txBody>
                    <a:bodyPr/>
                    <a:lstStyle/>
                    <a:p>
                      <a:pPr algn="ctr"/>
                      <a:r>
                        <a:rPr lang="en-GB" sz="800" dirty="0">
                          <a:solidFill>
                            <a:schemeClr val="tx1"/>
                          </a:solidFill>
                        </a:rPr>
                        <a:t>Immune cells PDL1</a:t>
                      </a:r>
                      <a:r>
                        <a:rPr lang="en-GB" sz="800" baseline="30000" dirty="0">
                          <a:solidFill>
                            <a:schemeClr val="tx1"/>
                          </a:solidFill>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7EAF6"/>
                    </a:solidFill>
                  </a:tcPr>
                </a:tc>
                <a:tc>
                  <a:txBody>
                    <a:bodyPr/>
                    <a:lstStyle/>
                    <a:p>
                      <a:pPr algn="ctr"/>
                      <a:r>
                        <a:rPr lang="en-GB" sz="800" dirty="0">
                          <a:solidFill>
                            <a:schemeClr val="tx1"/>
                          </a:solidFill>
                        </a:rPr>
                        <a:t>PD-L1 CPS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7EAF6"/>
                    </a:solidFill>
                  </a:tcPr>
                </a:tc>
                <a:extLst>
                  <a:ext uri="{0D108BD9-81ED-4DB2-BD59-A6C34878D82A}">
                    <a16:rowId xmlns:a16="http://schemas.microsoft.com/office/drawing/2014/main" val="2738904556"/>
                  </a:ext>
                </a:extLst>
              </a:tr>
              <a:tr h="199476">
                <a:tc>
                  <a:txBody>
                    <a:bodyPr/>
                    <a:lstStyle/>
                    <a:p>
                      <a:r>
                        <a:rPr lang="en-GB" sz="800" b="1" dirty="0"/>
                        <a:t>Baseline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48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929335"/>
                  </a:ext>
                </a:extLst>
              </a:tr>
              <a:tr h="199476">
                <a:tc>
                  <a:txBody>
                    <a:bodyPr/>
                    <a:lstStyle/>
                    <a:p>
                      <a:r>
                        <a:rPr lang="en-GB" sz="800" b="1" dirty="0"/>
                        <a:t>C1D15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70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75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2786173"/>
                  </a:ext>
                </a:extLst>
              </a:tr>
            </a:tbl>
          </a:graphicData>
        </a:graphic>
      </p:graphicFrame>
      <p:grpSp>
        <p:nvGrpSpPr>
          <p:cNvPr id="3813" name="Group 3812">
            <a:extLst>
              <a:ext uri="{FF2B5EF4-FFF2-40B4-BE49-F238E27FC236}">
                <a16:creationId xmlns:a16="http://schemas.microsoft.com/office/drawing/2014/main" id="{9DAD56CA-0A4C-4E8F-9CF8-67F913C31A65}"/>
              </a:ext>
            </a:extLst>
          </p:cNvPr>
          <p:cNvGrpSpPr/>
          <p:nvPr/>
        </p:nvGrpSpPr>
        <p:grpSpPr>
          <a:xfrm>
            <a:off x="20513675" y="6839668"/>
            <a:ext cx="2679703" cy="2533561"/>
            <a:chOff x="994834" y="965200"/>
            <a:chExt cx="2679703" cy="2533561"/>
          </a:xfrm>
        </p:grpSpPr>
        <p:grpSp>
          <p:nvGrpSpPr>
            <p:cNvPr id="3814" name="Group 3813">
              <a:extLst>
                <a:ext uri="{FF2B5EF4-FFF2-40B4-BE49-F238E27FC236}">
                  <a16:creationId xmlns:a16="http://schemas.microsoft.com/office/drawing/2014/main" id="{E12F3C18-0BC8-4866-86D4-65B475549A4C}"/>
                </a:ext>
              </a:extLst>
            </p:cNvPr>
            <p:cNvGrpSpPr/>
            <p:nvPr/>
          </p:nvGrpSpPr>
          <p:grpSpPr>
            <a:xfrm>
              <a:off x="994834" y="965200"/>
              <a:ext cx="2679703" cy="2533561"/>
              <a:chOff x="994834" y="965200"/>
              <a:chExt cx="2679703" cy="2533561"/>
            </a:xfrm>
          </p:grpSpPr>
          <p:cxnSp>
            <p:nvCxnSpPr>
              <p:cNvPr id="3816" name="Straight Connector 3815">
                <a:extLst>
                  <a:ext uri="{FF2B5EF4-FFF2-40B4-BE49-F238E27FC236}">
                    <a16:creationId xmlns:a16="http://schemas.microsoft.com/office/drawing/2014/main" id="{3734F154-4E62-4701-88A0-CC9C4C3E5417}"/>
                  </a:ext>
                </a:extLst>
              </p:cNvPr>
              <p:cNvCxnSpPr>
                <a:cxnSpLocks/>
              </p:cNvCxnSpPr>
              <p:nvPr/>
            </p:nvCxnSpPr>
            <p:spPr>
              <a:xfrm>
                <a:off x="1674496" y="1134535"/>
                <a:ext cx="0" cy="21750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7" name="Straight Connector 3816">
                <a:extLst>
                  <a:ext uri="{FF2B5EF4-FFF2-40B4-BE49-F238E27FC236}">
                    <a16:creationId xmlns:a16="http://schemas.microsoft.com/office/drawing/2014/main" id="{3CBD31B5-3090-4C2C-8F96-6EE0C42F4D56}"/>
                  </a:ext>
                </a:extLst>
              </p:cNvPr>
              <p:cNvCxnSpPr/>
              <p:nvPr/>
            </p:nvCxnSpPr>
            <p:spPr>
              <a:xfrm>
                <a:off x="1625604" y="3310466"/>
                <a:ext cx="2048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8" name="Straight Connector 3817">
                <a:extLst>
                  <a:ext uri="{FF2B5EF4-FFF2-40B4-BE49-F238E27FC236}">
                    <a16:creationId xmlns:a16="http://schemas.microsoft.com/office/drawing/2014/main" id="{A26635A3-905A-4AFA-B6FA-A087C719E2C3}"/>
                  </a:ext>
                </a:extLst>
              </p:cNvPr>
              <p:cNvCxnSpPr/>
              <p:nvPr/>
            </p:nvCxnSpPr>
            <p:spPr>
              <a:xfrm>
                <a:off x="1627188" y="1139830"/>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9" name="Straight Connector 3818">
                <a:extLst>
                  <a:ext uri="{FF2B5EF4-FFF2-40B4-BE49-F238E27FC236}">
                    <a16:creationId xmlns:a16="http://schemas.microsoft.com/office/drawing/2014/main" id="{D58252EE-C438-4A41-BE30-0CB95F3B601E}"/>
                  </a:ext>
                </a:extLst>
              </p:cNvPr>
              <p:cNvCxnSpPr/>
              <p:nvPr/>
            </p:nvCxnSpPr>
            <p:spPr>
              <a:xfrm>
                <a:off x="1627188" y="1346201"/>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0" name="Straight Connector 3819">
                <a:extLst>
                  <a:ext uri="{FF2B5EF4-FFF2-40B4-BE49-F238E27FC236}">
                    <a16:creationId xmlns:a16="http://schemas.microsoft.com/office/drawing/2014/main" id="{D125FE43-90BF-4118-A53E-3BC07EDE95C8}"/>
                  </a:ext>
                </a:extLst>
              </p:cNvPr>
              <p:cNvCxnSpPr/>
              <p:nvPr/>
            </p:nvCxnSpPr>
            <p:spPr>
              <a:xfrm>
                <a:off x="1627188" y="1563689"/>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1" name="Straight Connector 3820">
                <a:extLst>
                  <a:ext uri="{FF2B5EF4-FFF2-40B4-BE49-F238E27FC236}">
                    <a16:creationId xmlns:a16="http://schemas.microsoft.com/office/drawing/2014/main" id="{772C3DD3-4E26-45CB-A20C-3D1B683D1019}"/>
                  </a:ext>
                </a:extLst>
              </p:cNvPr>
              <p:cNvCxnSpPr/>
              <p:nvPr/>
            </p:nvCxnSpPr>
            <p:spPr>
              <a:xfrm>
                <a:off x="1627188" y="1781176"/>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2" name="Straight Connector 3821">
                <a:extLst>
                  <a:ext uri="{FF2B5EF4-FFF2-40B4-BE49-F238E27FC236}">
                    <a16:creationId xmlns:a16="http://schemas.microsoft.com/office/drawing/2014/main" id="{4B04756E-C179-4AC2-AFF0-A8F6B2C0CF22}"/>
                  </a:ext>
                </a:extLst>
              </p:cNvPr>
              <p:cNvCxnSpPr/>
              <p:nvPr/>
            </p:nvCxnSpPr>
            <p:spPr>
              <a:xfrm>
                <a:off x="1627188" y="2000251"/>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3" name="Straight Connector 3822">
                <a:extLst>
                  <a:ext uri="{FF2B5EF4-FFF2-40B4-BE49-F238E27FC236}">
                    <a16:creationId xmlns:a16="http://schemas.microsoft.com/office/drawing/2014/main" id="{C0B5217C-E24C-474A-AC95-5D3CAF221992}"/>
                  </a:ext>
                </a:extLst>
              </p:cNvPr>
              <p:cNvCxnSpPr/>
              <p:nvPr/>
            </p:nvCxnSpPr>
            <p:spPr>
              <a:xfrm>
                <a:off x="1627188" y="2217737"/>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4" name="Straight Connector 3823">
                <a:extLst>
                  <a:ext uri="{FF2B5EF4-FFF2-40B4-BE49-F238E27FC236}">
                    <a16:creationId xmlns:a16="http://schemas.microsoft.com/office/drawing/2014/main" id="{5F4C1EFC-8687-429E-87CD-0886CD0F8359}"/>
                  </a:ext>
                </a:extLst>
              </p:cNvPr>
              <p:cNvCxnSpPr/>
              <p:nvPr/>
            </p:nvCxnSpPr>
            <p:spPr>
              <a:xfrm>
                <a:off x="1627188" y="2436812"/>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5" name="Straight Connector 3824">
                <a:extLst>
                  <a:ext uri="{FF2B5EF4-FFF2-40B4-BE49-F238E27FC236}">
                    <a16:creationId xmlns:a16="http://schemas.microsoft.com/office/drawing/2014/main" id="{726B1997-DBAE-4957-B4C7-554C2DC3CB6D}"/>
                  </a:ext>
                </a:extLst>
              </p:cNvPr>
              <p:cNvCxnSpPr/>
              <p:nvPr/>
            </p:nvCxnSpPr>
            <p:spPr>
              <a:xfrm>
                <a:off x="1627188" y="2654299"/>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6" name="Straight Connector 3825">
                <a:extLst>
                  <a:ext uri="{FF2B5EF4-FFF2-40B4-BE49-F238E27FC236}">
                    <a16:creationId xmlns:a16="http://schemas.microsoft.com/office/drawing/2014/main" id="{60FF98FE-3F31-4624-B52C-8C7998D749EC}"/>
                  </a:ext>
                </a:extLst>
              </p:cNvPr>
              <p:cNvCxnSpPr/>
              <p:nvPr/>
            </p:nvCxnSpPr>
            <p:spPr>
              <a:xfrm>
                <a:off x="1627188" y="2873373"/>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7" name="Straight Connector 3826">
                <a:extLst>
                  <a:ext uri="{FF2B5EF4-FFF2-40B4-BE49-F238E27FC236}">
                    <a16:creationId xmlns:a16="http://schemas.microsoft.com/office/drawing/2014/main" id="{C5AD050A-F98C-487A-8549-916A14504BBC}"/>
                  </a:ext>
                </a:extLst>
              </p:cNvPr>
              <p:cNvCxnSpPr/>
              <p:nvPr/>
            </p:nvCxnSpPr>
            <p:spPr>
              <a:xfrm>
                <a:off x="1627188" y="3094036"/>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8" name="Straight Connector 3827">
                <a:extLst>
                  <a:ext uri="{FF2B5EF4-FFF2-40B4-BE49-F238E27FC236}">
                    <a16:creationId xmlns:a16="http://schemas.microsoft.com/office/drawing/2014/main" id="{C5F1FE10-4F75-46AE-BBF6-0ED3F85100E4}"/>
                  </a:ext>
                </a:extLst>
              </p:cNvPr>
              <p:cNvCxnSpPr/>
              <p:nvPr/>
            </p:nvCxnSpPr>
            <p:spPr>
              <a:xfrm>
                <a:off x="1649417" y="320039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9" name="Straight Connector 3828">
                <a:extLst>
                  <a:ext uri="{FF2B5EF4-FFF2-40B4-BE49-F238E27FC236}">
                    <a16:creationId xmlns:a16="http://schemas.microsoft.com/office/drawing/2014/main" id="{475F1FCC-9603-4AE3-8EEC-31D2C599F3F1}"/>
                  </a:ext>
                </a:extLst>
              </p:cNvPr>
              <p:cNvCxnSpPr/>
              <p:nvPr/>
            </p:nvCxnSpPr>
            <p:spPr>
              <a:xfrm>
                <a:off x="1649417" y="298132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0" name="Straight Connector 3829">
                <a:extLst>
                  <a:ext uri="{FF2B5EF4-FFF2-40B4-BE49-F238E27FC236}">
                    <a16:creationId xmlns:a16="http://schemas.microsoft.com/office/drawing/2014/main" id="{0E22401D-0D5F-400D-B562-90A8AB0C0F8A}"/>
                  </a:ext>
                </a:extLst>
              </p:cNvPr>
              <p:cNvCxnSpPr>
                <a:cxnSpLocks/>
              </p:cNvCxnSpPr>
              <p:nvPr/>
            </p:nvCxnSpPr>
            <p:spPr>
              <a:xfrm>
                <a:off x="1649417" y="276542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1" name="Straight Connector 3830">
                <a:extLst>
                  <a:ext uri="{FF2B5EF4-FFF2-40B4-BE49-F238E27FC236}">
                    <a16:creationId xmlns:a16="http://schemas.microsoft.com/office/drawing/2014/main" id="{99298A80-DC93-4037-8DCB-916A23FF0E31}"/>
                  </a:ext>
                </a:extLst>
              </p:cNvPr>
              <p:cNvCxnSpPr>
                <a:cxnSpLocks/>
              </p:cNvCxnSpPr>
              <p:nvPr/>
            </p:nvCxnSpPr>
            <p:spPr>
              <a:xfrm>
                <a:off x="1649417" y="254317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2" name="Straight Connector 3831">
                <a:extLst>
                  <a:ext uri="{FF2B5EF4-FFF2-40B4-BE49-F238E27FC236}">
                    <a16:creationId xmlns:a16="http://schemas.microsoft.com/office/drawing/2014/main" id="{79FC9E7A-4E26-4C1C-B6A6-F72C2077BA6C}"/>
                  </a:ext>
                </a:extLst>
              </p:cNvPr>
              <p:cNvCxnSpPr>
                <a:cxnSpLocks/>
              </p:cNvCxnSpPr>
              <p:nvPr/>
            </p:nvCxnSpPr>
            <p:spPr>
              <a:xfrm>
                <a:off x="1649417" y="232727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3" name="Straight Connector 3832">
                <a:extLst>
                  <a:ext uri="{FF2B5EF4-FFF2-40B4-BE49-F238E27FC236}">
                    <a16:creationId xmlns:a16="http://schemas.microsoft.com/office/drawing/2014/main" id="{7A0C8F5C-00D2-440A-8B53-1ABB73A4B46A}"/>
                  </a:ext>
                </a:extLst>
              </p:cNvPr>
              <p:cNvCxnSpPr>
                <a:cxnSpLocks/>
              </p:cNvCxnSpPr>
              <p:nvPr/>
            </p:nvCxnSpPr>
            <p:spPr>
              <a:xfrm>
                <a:off x="1649417" y="2106611"/>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4" name="Straight Connector 3833">
                <a:extLst>
                  <a:ext uri="{FF2B5EF4-FFF2-40B4-BE49-F238E27FC236}">
                    <a16:creationId xmlns:a16="http://schemas.microsoft.com/office/drawing/2014/main" id="{EF19920C-090E-428A-8EA9-C93FFBAAB5E4}"/>
                  </a:ext>
                </a:extLst>
              </p:cNvPr>
              <p:cNvCxnSpPr>
                <a:cxnSpLocks/>
              </p:cNvCxnSpPr>
              <p:nvPr/>
            </p:nvCxnSpPr>
            <p:spPr>
              <a:xfrm>
                <a:off x="1649417" y="189229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5" name="Straight Connector 3834">
                <a:extLst>
                  <a:ext uri="{FF2B5EF4-FFF2-40B4-BE49-F238E27FC236}">
                    <a16:creationId xmlns:a16="http://schemas.microsoft.com/office/drawing/2014/main" id="{47BB61C0-419B-4D1F-A717-543421A47AE2}"/>
                  </a:ext>
                </a:extLst>
              </p:cNvPr>
              <p:cNvCxnSpPr>
                <a:cxnSpLocks/>
              </p:cNvCxnSpPr>
              <p:nvPr/>
            </p:nvCxnSpPr>
            <p:spPr>
              <a:xfrm>
                <a:off x="1649417" y="1671637"/>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6" name="Straight Connector 3835">
                <a:extLst>
                  <a:ext uri="{FF2B5EF4-FFF2-40B4-BE49-F238E27FC236}">
                    <a16:creationId xmlns:a16="http://schemas.microsoft.com/office/drawing/2014/main" id="{E9852D3D-3C61-4308-A229-727C0B6F2363}"/>
                  </a:ext>
                </a:extLst>
              </p:cNvPr>
              <p:cNvCxnSpPr>
                <a:cxnSpLocks/>
              </p:cNvCxnSpPr>
              <p:nvPr/>
            </p:nvCxnSpPr>
            <p:spPr>
              <a:xfrm>
                <a:off x="1649417" y="1454150"/>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37" name="Rectangle 3836">
                <a:extLst>
                  <a:ext uri="{FF2B5EF4-FFF2-40B4-BE49-F238E27FC236}">
                    <a16:creationId xmlns:a16="http://schemas.microsoft.com/office/drawing/2014/main" id="{9CFC550B-CCA1-4EDC-9FD6-8C98ADE5E25B}"/>
                  </a:ext>
                </a:extLst>
              </p:cNvPr>
              <p:cNvSpPr/>
              <p:nvPr/>
            </p:nvSpPr>
            <p:spPr>
              <a:xfrm>
                <a:off x="1955800" y="1470341"/>
                <a:ext cx="574040" cy="1833880"/>
              </a:xfrm>
              <a:prstGeom prst="rect">
                <a:avLst/>
              </a:prstGeom>
              <a:solidFill>
                <a:srgbClr val="034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8" name="Rectangle 3837">
                <a:extLst>
                  <a:ext uri="{FF2B5EF4-FFF2-40B4-BE49-F238E27FC236}">
                    <a16:creationId xmlns:a16="http://schemas.microsoft.com/office/drawing/2014/main" id="{C72DB990-E114-45AA-82B5-63EE181C1717}"/>
                  </a:ext>
                </a:extLst>
              </p:cNvPr>
              <p:cNvSpPr/>
              <p:nvPr/>
            </p:nvSpPr>
            <p:spPr>
              <a:xfrm>
                <a:off x="2804160" y="1831021"/>
                <a:ext cx="574040" cy="1473200"/>
              </a:xfrm>
              <a:prstGeom prst="rect">
                <a:avLst/>
              </a:prstGeom>
              <a:solidFill>
                <a:srgbClr val="034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9" name="Rectangle 3838">
                <a:extLst>
                  <a:ext uri="{FF2B5EF4-FFF2-40B4-BE49-F238E27FC236}">
                    <a16:creationId xmlns:a16="http://schemas.microsoft.com/office/drawing/2014/main" id="{D5F8F63D-9C19-4F6B-9E0C-90A6A2F69475}"/>
                  </a:ext>
                </a:extLst>
              </p:cNvPr>
              <p:cNvSpPr/>
              <p:nvPr/>
            </p:nvSpPr>
            <p:spPr>
              <a:xfrm>
                <a:off x="1934210" y="1041400"/>
                <a:ext cx="147320" cy="72000"/>
              </a:xfrm>
              <a:prstGeom prst="rect">
                <a:avLst/>
              </a:prstGeom>
              <a:solidFill>
                <a:srgbClr val="034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0" name="TextBox 3839">
                <a:extLst>
                  <a:ext uri="{FF2B5EF4-FFF2-40B4-BE49-F238E27FC236}">
                    <a16:creationId xmlns:a16="http://schemas.microsoft.com/office/drawing/2014/main" id="{3B05BFF7-B7E9-4CE1-BE3D-A557323A0234}"/>
                  </a:ext>
                </a:extLst>
              </p:cNvPr>
              <p:cNvSpPr txBox="1"/>
              <p:nvPr/>
            </p:nvSpPr>
            <p:spPr>
              <a:xfrm>
                <a:off x="2021417" y="965200"/>
                <a:ext cx="702733"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CD3</a:t>
                </a:r>
                <a:r>
                  <a:rPr lang="en-GB" sz="800" baseline="30000" dirty="0">
                    <a:latin typeface="Arial" panose="020B0604020202020204" pitchFamily="34" charset="0"/>
                    <a:cs typeface="Arial" panose="020B0604020202020204" pitchFamily="34" charset="0"/>
                  </a:rPr>
                  <a:t>+</a:t>
                </a:r>
                <a:r>
                  <a:rPr lang="en-GB" sz="800" dirty="0">
                    <a:latin typeface="Arial" panose="020B0604020202020204" pitchFamily="34" charset="0"/>
                    <a:cs typeface="Arial" panose="020B0604020202020204" pitchFamily="34" charset="0"/>
                  </a:rPr>
                  <a:t>CD8</a:t>
                </a:r>
                <a:r>
                  <a:rPr lang="en-GB" sz="800" baseline="30000" dirty="0">
                    <a:latin typeface="Arial" panose="020B0604020202020204" pitchFamily="34" charset="0"/>
                    <a:cs typeface="Arial" panose="020B0604020202020204" pitchFamily="34" charset="0"/>
                  </a:rPr>
                  <a:t>+</a:t>
                </a:r>
              </a:p>
            </p:txBody>
          </p:sp>
          <p:sp>
            <p:nvSpPr>
              <p:cNvPr id="3841" name="TextBox 3840">
                <a:extLst>
                  <a:ext uri="{FF2B5EF4-FFF2-40B4-BE49-F238E27FC236}">
                    <a16:creationId xmlns:a16="http://schemas.microsoft.com/office/drawing/2014/main" id="{F15424C6-FAA6-46E1-9332-E26C0B773036}"/>
                  </a:ext>
                </a:extLst>
              </p:cNvPr>
              <p:cNvSpPr txBox="1"/>
              <p:nvPr/>
            </p:nvSpPr>
            <p:spPr>
              <a:xfrm>
                <a:off x="1078979" y="1016000"/>
                <a:ext cx="619654"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2000</a:t>
                </a:r>
              </a:p>
            </p:txBody>
          </p:sp>
          <p:sp>
            <p:nvSpPr>
              <p:cNvPr id="3842" name="TextBox 3841">
                <a:extLst>
                  <a:ext uri="{FF2B5EF4-FFF2-40B4-BE49-F238E27FC236}">
                    <a16:creationId xmlns:a16="http://schemas.microsoft.com/office/drawing/2014/main" id="{CEF04B28-C392-445D-ACC3-8AF22A6D037B}"/>
                  </a:ext>
                </a:extLst>
              </p:cNvPr>
              <p:cNvSpPr txBox="1"/>
              <p:nvPr/>
            </p:nvSpPr>
            <p:spPr>
              <a:xfrm>
                <a:off x="994834" y="1231900"/>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1800</a:t>
                </a:r>
              </a:p>
            </p:txBody>
          </p:sp>
          <p:sp>
            <p:nvSpPr>
              <p:cNvPr id="3843" name="TextBox 3842">
                <a:extLst>
                  <a:ext uri="{FF2B5EF4-FFF2-40B4-BE49-F238E27FC236}">
                    <a16:creationId xmlns:a16="http://schemas.microsoft.com/office/drawing/2014/main" id="{5E578ADB-00F7-4814-AC96-379F921F8470}"/>
                  </a:ext>
                </a:extLst>
              </p:cNvPr>
              <p:cNvSpPr txBox="1"/>
              <p:nvPr/>
            </p:nvSpPr>
            <p:spPr>
              <a:xfrm>
                <a:off x="998014" y="1452034"/>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1600</a:t>
                </a:r>
              </a:p>
            </p:txBody>
          </p:sp>
          <p:sp>
            <p:nvSpPr>
              <p:cNvPr id="3844" name="TextBox 3843">
                <a:extLst>
                  <a:ext uri="{FF2B5EF4-FFF2-40B4-BE49-F238E27FC236}">
                    <a16:creationId xmlns:a16="http://schemas.microsoft.com/office/drawing/2014/main" id="{D3B0B1BA-C71D-43E2-8165-DDF59C41140D}"/>
                  </a:ext>
                </a:extLst>
              </p:cNvPr>
              <p:cNvSpPr txBox="1"/>
              <p:nvPr/>
            </p:nvSpPr>
            <p:spPr>
              <a:xfrm>
                <a:off x="994834" y="1676401"/>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1400</a:t>
                </a:r>
              </a:p>
            </p:txBody>
          </p:sp>
          <p:sp>
            <p:nvSpPr>
              <p:cNvPr id="3845" name="TextBox 3844">
                <a:extLst>
                  <a:ext uri="{FF2B5EF4-FFF2-40B4-BE49-F238E27FC236}">
                    <a16:creationId xmlns:a16="http://schemas.microsoft.com/office/drawing/2014/main" id="{017DBF03-1F7B-409F-A01D-CF257CD4F901}"/>
                  </a:ext>
                </a:extLst>
              </p:cNvPr>
              <p:cNvSpPr txBox="1"/>
              <p:nvPr/>
            </p:nvSpPr>
            <p:spPr>
              <a:xfrm>
                <a:off x="994834" y="1892300"/>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1200</a:t>
                </a:r>
              </a:p>
            </p:txBody>
          </p:sp>
          <p:sp>
            <p:nvSpPr>
              <p:cNvPr id="3846" name="TextBox 3845">
                <a:extLst>
                  <a:ext uri="{FF2B5EF4-FFF2-40B4-BE49-F238E27FC236}">
                    <a16:creationId xmlns:a16="http://schemas.microsoft.com/office/drawing/2014/main" id="{12B52842-A60B-4E41-8652-C25BEB492D97}"/>
                  </a:ext>
                </a:extLst>
              </p:cNvPr>
              <p:cNvSpPr txBox="1"/>
              <p:nvPr/>
            </p:nvSpPr>
            <p:spPr>
              <a:xfrm>
                <a:off x="994834" y="2103966"/>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1000</a:t>
                </a:r>
              </a:p>
            </p:txBody>
          </p:sp>
          <p:sp>
            <p:nvSpPr>
              <p:cNvPr id="3847" name="TextBox 3846">
                <a:extLst>
                  <a:ext uri="{FF2B5EF4-FFF2-40B4-BE49-F238E27FC236}">
                    <a16:creationId xmlns:a16="http://schemas.microsoft.com/office/drawing/2014/main" id="{9DBB0530-58DF-4AE5-B0AA-102C08795CF9}"/>
                  </a:ext>
                </a:extLst>
              </p:cNvPr>
              <p:cNvSpPr txBox="1"/>
              <p:nvPr/>
            </p:nvSpPr>
            <p:spPr>
              <a:xfrm>
                <a:off x="994834" y="2324100"/>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800</a:t>
                </a:r>
              </a:p>
            </p:txBody>
          </p:sp>
          <p:sp>
            <p:nvSpPr>
              <p:cNvPr id="3848" name="TextBox 3847">
                <a:extLst>
                  <a:ext uri="{FF2B5EF4-FFF2-40B4-BE49-F238E27FC236}">
                    <a16:creationId xmlns:a16="http://schemas.microsoft.com/office/drawing/2014/main" id="{6699A17A-ADFB-4C4F-BAE2-C74ED3E7D585}"/>
                  </a:ext>
                </a:extLst>
              </p:cNvPr>
              <p:cNvSpPr txBox="1"/>
              <p:nvPr/>
            </p:nvSpPr>
            <p:spPr>
              <a:xfrm>
                <a:off x="994834" y="2548466"/>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600</a:t>
                </a:r>
              </a:p>
            </p:txBody>
          </p:sp>
          <p:sp>
            <p:nvSpPr>
              <p:cNvPr id="3849" name="TextBox 3848">
                <a:extLst>
                  <a:ext uri="{FF2B5EF4-FFF2-40B4-BE49-F238E27FC236}">
                    <a16:creationId xmlns:a16="http://schemas.microsoft.com/office/drawing/2014/main" id="{8377482B-F710-487A-85CC-DC192A22B577}"/>
                  </a:ext>
                </a:extLst>
              </p:cNvPr>
              <p:cNvSpPr txBox="1"/>
              <p:nvPr/>
            </p:nvSpPr>
            <p:spPr>
              <a:xfrm>
                <a:off x="994834" y="2764366"/>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400</a:t>
                </a:r>
              </a:p>
            </p:txBody>
          </p:sp>
          <p:sp>
            <p:nvSpPr>
              <p:cNvPr id="3850" name="TextBox 3849">
                <a:extLst>
                  <a:ext uri="{FF2B5EF4-FFF2-40B4-BE49-F238E27FC236}">
                    <a16:creationId xmlns:a16="http://schemas.microsoft.com/office/drawing/2014/main" id="{68692C08-248A-4EF8-9C7C-CEA2EF5B6347}"/>
                  </a:ext>
                </a:extLst>
              </p:cNvPr>
              <p:cNvSpPr txBox="1"/>
              <p:nvPr/>
            </p:nvSpPr>
            <p:spPr>
              <a:xfrm>
                <a:off x="994834" y="2984499"/>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200</a:t>
                </a:r>
              </a:p>
            </p:txBody>
          </p:sp>
          <p:sp>
            <p:nvSpPr>
              <p:cNvPr id="3851" name="TextBox 3850">
                <a:extLst>
                  <a:ext uri="{FF2B5EF4-FFF2-40B4-BE49-F238E27FC236}">
                    <a16:creationId xmlns:a16="http://schemas.microsoft.com/office/drawing/2014/main" id="{C21F2B68-C198-4FA5-A070-29957237FC1B}"/>
                  </a:ext>
                </a:extLst>
              </p:cNvPr>
              <p:cNvSpPr txBox="1"/>
              <p:nvPr/>
            </p:nvSpPr>
            <p:spPr>
              <a:xfrm>
                <a:off x="994834" y="3204319"/>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0</a:t>
                </a:r>
              </a:p>
            </p:txBody>
          </p:sp>
          <p:sp>
            <p:nvSpPr>
              <p:cNvPr id="3852" name="TextBox 3851">
                <a:extLst>
                  <a:ext uri="{FF2B5EF4-FFF2-40B4-BE49-F238E27FC236}">
                    <a16:creationId xmlns:a16="http://schemas.microsoft.com/office/drawing/2014/main" id="{6E6B99FF-B46D-4B7E-9618-9AC871381B69}"/>
                  </a:ext>
                </a:extLst>
              </p:cNvPr>
              <p:cNvSpPr txBox="1"/>
              <p:nvPr/>
            </p:nvSpPr>
            <p:spPr>
              <a:xfrm>
                <a:off x="1879602" y="3283317"/>
                <a:ext cx="702733" cy="215444"/>
              </a:xfrm>
              <a:prstGeom prst="rect">
                <a:avLst/>
              </a:prstGeom>
              <a:noFill/>
            </p:spPr>
            <p:txBody>
              <a:bodyPr wrap="square" rtlCol="0">
                <a:spAutoFit/>
              </a:bodyPr>
              <a:lstStyle/>
              <a:p>
                <a:pPr algn="ctr"/>
                <a:r>
                  <a:rPr lang="en-GB" sz="800" b="1" dirty="0">
                    <a:latin typeface="Arial" panose="020B0604020202020204" pitchFamily="34" charset="0"/>
                    <a:cs typeface="Arial" panose="020B0604020202020204" pitchFamily="34" charset="0"/>
                  </a:rPr>
                  <a:t>Baseline</a:t>
                </a:r>
              </a:p>
            </p:txBody>
          </p:sp>
          <p:sp>
            <p:nvSpPr>
              <p:cNvPr id="3853" name="TextBox 3852">
                <a:extLst>
                  <a:ext uri="{FF2B5EF4-FFF2-40B4-BE49-F238E27FC236}">
                    <a16:creationId xmlns:a16="http://schemas.microsoft.com/office/drawing/2014/main" id="{962D2BD2-9C9D-4559-82A3-C7EBDD498C91}"/>
                  </a:ext>
                </a:extLst>
              </p:cNvPr>
              <p:cNvSpPr txBox="1"/>
              <p:nvPr/>
            </p:nvSpPr>
            <p:spPr>
              <a:xfrm>
                <a:off x="2734736" y="3283317"/>
                <a:ext cx="702733" cy="215444"/>
              </a:xfrm>
              <a:prstGeom prst="rect">
                <a:avLst/>
              </a:prstGeom>
              <a:noFill/>
            </p:spPr>
            <p:txBody>
              <a:bodyPr wrap="square" rtlCol="0">
                <a:spAutoFit/>
              </a:bodyPr>
              <a:lstStyle/>
              <a:p>
                <a:pPr algn="ctr"/>
                <a:r>
                  <a:rPr lang="en-GB" sz="800" b="1" dirty="0">
                    <a:latin typeface="Arial" panose="020B0604020202020204" pitchFamily="34" charset="0"/>
                    <a:cs typeface="Arial" panose="020B0604020202020204" pitchFamily="34" charset="0"/>
                  </a:rPr>
                  <a:t>C1D15</a:t>
                </a:r>
              </a:p>
            </p:txBody>
          </p:sp>
          <p:cxnSp>
            <p:nvCxnSpPr>
              <p:cNvPr id="3854" name="Straight Connector 3853">
                <a:extLst>
                  <a:ext uri="{FF2B5EF4-FFF2-40B4-BE49-F238E27FC236}">
                    <a16:creationId xmlns:a16="http://schemas.microsoft.com/office/drawing/2014/main" id="{840FA9BD-C082-4A6A-9B88-4E6DADB1591D}"/>
                  </a:ext>
                </a:extLst>
              </p:cNvPr>
              <p:cNvCxnSpPr>
                <a:cxnSpLocks/>
              </p:cNvCxnSpPr>
              <p:nvPr/>
            </p:nvCxnSpPr>
            <p:spPr>
              <a:xfrm>
                <a:off x="1649417" y="1246188"/>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15" name="TextBox 3814">
              <a:extLst>
                <a:ext uri="{FF2B5EF4-FFF2-40B4-BE49-F238E27FC236}">
                  <a16:creationId xmlns:a16="http://schemas.microsoft.com/office/drawing/2014/main" id="{1B04DF11-4C74-4EF9-93AA-B303F35EEEA2}"/>
                </a:ext>
              </a:extLst>
            </p:cNvPr>
            <p:cNvSpPr txBox="1"/>
            <p:nvPr/>
          </p:nvSpPr>
          <p:spPr>
            <a:xfrm rot="16200000">
              <a:off x="704849" y="1996403"/>
              <a:ext cx="1123950" cy="215444"/>
            </a:xfrm>
            <a:prstGeom prst="rect">
              <a:avLst/>
            </a:prstGeom>
            <a:noFill/>
          </p:spPr>
          <p:txBody>
            <a:bodyPr wrap="square" rtlCol="0">
              <a:spAutoFit/>
            </a:bodyPr>
            <a:lstStyle/>
            <a:p>
              <a:pPr algn="ctr"/>
              <a:r>
                <a:rPr lang="en-GB" sz="800" b="1" dirty="0">
                  <a:latin typeface="Arial" panose="020B0604020202020204" pitchFamily="34" charset="0"/>
                  <a:cs typeface="Arial" panose="020B0604020202020204" pitchFamily="34" charset="0"/>
                </a:rPr>
                <a:t>Cells/mm</a:t>
              </a:r>
              <a:r>
                <a:rPr lang="en-GB" sz="800" b="1" baseline="30000" dirty="0">
                  <a:latin typeface="Arial" panose="020B0604020202020204" pitchFamily="34" charset="0"/>
                  <a:cs typeface="Arial" panose="020B0604020202020204" pitchFamily="34" charset="0"/>
                </a:rPr>
                <a:t>2</a:t>
              </a:r>
            </a:p>
          </p:txBody>
        </p:sp>
      </p:grpSp>
      <p:grpSp>
        <p:nvGrpSpPr>
          <p:cNvPr id="3855" name="Group 3854">
            <a:extLst>
              <a:ext uri="{FF2B5EF4-FFF2-40B4-BE49-F238E27FC236}">
                <a16:creationId xmlns:a16="http://schemas.microsoft.com/office/drawing/2014/main" id="{47EADBA1-DFCB-457E-A0B4-FF49E2C84F40}"/>
              </a:ext>
            </a:extLst>
          </p:cNvPr>
          <p:cNvGrpSpPr/>
          <p:nvPr/>
        </p:nvGrpSpPr>
        <p:grpSpPr>
          <a:xfrm>
            <a:off x="20508914" y="10263627"/>
            <a:ext cx="2679703" cy="2525866"/>
            <a:chOff x="994834" y="965200"/>
            <a:chExt cx="2679703" cy="2525866"/>
          </a:xfrm>
        </p:grpSpPr>
        <p:grpSp>
          <p:nvGrpSpPr>
            <p:cNvPr id="3856" name="Group 3855">
              <a:extLst>
                <a:ext uri="{FF2B5EF4-FFF2-40B4-BE49-F238E27FC236}">
                  <a16:creationId xmlns:a16="http://schemas.microsoft.com/office/drawing/2014/main" id="{EC211229-49D7-4F33-842E-A27AA8211E48}"/>
                </a:ext>
              </a:extLst>
            </p:cNvPr>
            <p:cNvGrpSpPr/>
            <p:nvPr/>
          </p:nvGrpSpPr>
          <p:grpSpPr>
            <a:xfrm>
              <a:off x="994834" y="965200"/>
              <a:ext cx="2679703" cy="2525866"/>
              <a:chOff x="994834" y="965200"/>
              <a:chExt cx="2679703" cy="2525866"/>
            </a:xfrm>
          </p:grpSpPr>
          <p:cxnSp>
            <p:nvCxnSpPr>
              <p:cNvPr id="3858" name="Straight Connector 3857">
                <a:extLst>
                  <a:ext uri="{FF2B5EF4-FFF2-40B4-BE49-F238E27FC236}">
                    <a16:creationId xmlns:a16="http://schemas.microsoft.com/office/drawing/2014/main" id="{3A2897D4-303C-42CD-8DF5-88A56C7D44C0}"/>
                  </a:ext>
                </a:extLst>
              </p:cNvPr>
              <p:cNvCxnSpPr>
                <a:cxnSpLocks/>
              </p:cNvCxnSpPr>
              <p:nvPr/>
            </p:nvCxnSpPr>
            <p:spPr>
              <a:xfrm>
                <a:off x="1674496" y="1134535"/>
                <a:ext cx="0" cy="21750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9" name="Straight Connector 3858">
                <a:extLst>
                  <a:ext uri="{FF2B5EF4-FFF2-40B4-BE49-F238E27FC236}">
                    <a16:creationId xmlns:a16="http://schemas.microsoft.com/office/drawing/2014/main" id="{7AFF3342-5AD3-4DA8-919F-E2BD73B7565A}"/>
                  </a:ext>
                </a:extLst>
              </p:cNvPr>
              <p:cNvCxnSpPr/>
              <p:nvPr/>
            </p:nvCxnSpPr>
            <p:spPr>
              <a:xfrm>
                <a:off x="1625604" y="3310466"/>
                <a:ext cx="2048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0" name="Straight Connector 3859">
                <a:extLst>
                  <a:ext uri="{FF2B5EF4-FFF2-40B4-BE49-F238E27FC236}">
                    <a16:creationId xmlns:a16="http://schemas.microsoft.com/office/drawing/2014/main" id="{630F22FF-A01E-40D5-BEB6-337ABCF93575}"/>
                  </a:ext>
                </a:extLst>
              </p:cNvPr>
              <p:cNvCxnSpPr/>
              <p:nvPr/>
            </p:nvCxnSpPr>
            <p:spPr>
              <a:xfrm>
                <a:off x="1627188" y="1139830"/>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1" name="Straight Connector 3860">
                <a:extLst>
                  <a:ext uri="{FF2B5EF4-FFF2-40B4-BE49-F238E27FC236}">
                    <a16:creationId xmlns:a16="http://schemas.microsoft.com/office/drawing/2014/main" id="{F6368DB9-E41A-46DF-A4B6-47EE41E22DD0}"/>
                  </a:ext>
                </a:extLst>
              </p:cNvPr>
              <p:cNvCxnSpPr/>
              <p:nvPr/>
            </p:nvCxnSpPr>
            <p:spPr>
              <a:xfrm>
                <a:off x="1627188" y="1346201"/>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2" name="Straight Connector 3861">
                <a:extLst>
                  <a:ext uri="{FF2B5EF4-FFF2-40B4-BE49-F238E27FC236}">
                    <a16:creationId xmlns:a16="http://schemas.microsoft.com/office/drawing/2014/main" id="{1E996903-1859-4078-A817-EC2AE432BCB6}"/>
                  </a:ext>
                </a:extLst>
              </p:cNvPr>
              <p:cNvCxnSpPr/>
              <p:nvPr/>
            </p:nvCxnSpPr>
            <p:spPr>
              <a:xfrm>
                <a:off x="1627188" y="1563689"/>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3" name="Straight Connector 3862">
                <a:extLst>
                  <a:ext uri="{FF2B5EF4-FFF2-40B4-BE49-F238E27FC236}">
                    <a16:creationId xmlns:a16="http://schemas.microsoft.com/office/drawing/2014/main" id="{CA40E14F-8F76-4775-8BE9-407B6B5DAAB5}"/>
                  </a:ext>
                </a:extLst>
              </p:cNvPr>
              <p:cNvCxnSpPr/>
              <p:nvPr/>
            </p:nvCxnSpPr>
            <p:spPr>
              <a:xfrm>
                <a:off x="1627188" y="1781176"/>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4" name="Straight Connector 3863">
                <a:extLst>
                  <a:ext uri="{FF2B5EF4-FFF2-40B4-BE49-F238E27FC236}">
                    <a16:creationId xmlns:a16="http://schemas.microsoft.com/office/drawing/2014/main" id="{5FD8C935-87BB-43B9-AA9F-EF89F87B627D}"/>
                  </a:ext>
                </a:extLst>
              </p:cNvPr>
              <p:cNvCxnSpPr/>
              <p:nvPr/>
            </p:nvCxnSpPr>
            <p:spPr>
              <a:xfrm>
                <a:off x="1627188" y="2000251"/>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5" name="Straight Connector 3864">
                <a:extLst>
                  <a:ext uri="{FF2B5EF4-FFF2-40B4-BE49-F238E27FC236}">
                    <a16:creationId xmlns:a16="http://schemas.microsoft.com/office/drawing/2014/main" id="{1CE92AC7-2E72-41B0-8209-76F25B460E9D}"/>
                  </a:ext>
                </a:extLst>
              </p:cNvPr>
              <p:cNvCxnSpPr/>
              <p:nvPr/>
            </p:nvCxnSpPr>
            <p:spPr>
              <a:xfrm>
                <a:off x="1627188" y="2217737"/>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6" name="Straight Connector 3865">
                <a:extLst>
                  <a:ext uri="{FF2B5EF4-FFF2-40B4-BE49-F238E27FC236}">
                    <a16:creationId xmlns:a16="http://schemas.microsoft.com/office/drawing/2014/main" id="{F1795340-FC58-4001-8E1B-6855FA767D67}"/>
                  </a:ext>
                </a:extLst>
              </p:cNvPr>
              <p:cNvCxnSpPr/>
              <p:nvPr/>
            </p:nvCxnSpPr>
            <p:spPr>
              <a:xfrm>
                <a:off x="1627188" y="2436812"/>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7" name="Straight Connector 3866">
                <a:extLst>
                  <a:ext uri="{FF2B5EF4-FFF2-40B4-BE49-F238E27FC236}">
                    <a16:creationId xmlns:a16="http://schemas.microsoft.com/office/drawing/2014/main" id="{B62629F9-C41D-4583-91DC-2A821746173E}"/>
                  </a:ext>
                </a:extLst>
              </p:cNvPr>
              <p:cNvCxnSpPr/>
              <p:nvPr/>
            </p:nvCxnSpPr>
            <p:spPr>
              <a:xfrm>
                <a:off x="1627188" y="2654299"/>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8" name="Straight Connector 3867">
                <a:extLst>
                  <a:ext uri="{FF2B5EF4-FFF2-40B4-BE49-F238E27FC236}">
                    <a16:creationId xmlns:a16="http://schemas.microsoft.com/office/drawing/2014/main" id="{1C03F5EB-5266-4EB7-A01F-F3EBA8BA5767}"/>
                  </a:ext>
                </a:extLst>
              </p:cNvPr>
              <p:cNvCxnSpPr/>
              <p:nvPr/>
            </p:nvCxnSpPr>
            <p:spPr>
              <a:xfrm>
                <a:off x="1627188" y="2873373"/>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9" name="Straight Connector 3868">
                <a:extLst>
                  <a:ext uri="{FF2B5EF4-FFF2-40B4-BE49-F238E27FC236}">
                    <a16:creationId xmlns:a16="http://schemas.microsoft.com/office/drawing/2014/main" id="{8B6DD72C-EF77-4328-A015-71AF24F1F98D}"/>
                  </a:ext>
                </a:extLst>
              </p:cNvPr>
              <p:cNvCxnSpPr/>
              <p:nvPr/>
            </p:nvCxnSpPr>
            <p:spPr>
              <a:xfrm>
                <a:off x="1627188" y="3094036"/>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0" name="Straight Connector 3869">
                <a:extLst>
                  <a:ext uri="{FF2B5EF4-FFF2-40B4-BE49-F238E27FC236}">
                    <a16:creationId xmlns:a16="http://schemas.microsoft.com/office/drawing/2014/main" id="{F7429EE9-94C4-4C31-A181-BE84C41C8171}"/>
                  </a:ext>
                </a:extLst>
              </p:cNvPr>
              <p:cNvCxnSpPr/>
              <p:nvPr/>
            </p:nvCxnSpPr>
            <p:spPr>
              <a:xfrm>
                <a:off x="1649417" y="320039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1" name="Straight Connector 3870">
                <a:extLst>
                  <a:ext uri="{FF2B5EF4-FFF2-40B4-BE49-F238E27FC236}">
                    <a16:creationId xmlns:a16="http://schemas.microsoft.com/office/drawing/2014/main" id="{9A330527-F452-4DFA-8EE3-093249032513}"/>
                  </a:ext>
                </a:extLst>
              </p:cNvPr>
              <p:cNvCxnSpPr/>
              <p:nvPr/>
            </p:nvCxnSpPr>
            <p:spPr>
              <a:xfrm>
                <a:off x="1649417" y="298132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2" name="Straight Connector 3871">
                <a:extLst>
                  <a:ext uri="{FF2B5EF4-FFF2-40B4-BE49-F238E27FC236}">
                    <a16:creationId xmlns:a16="http://schemas.microsoft.com/office/drawing/2014/main" id="{B798D1E2-40A6-49E8-BE68-7BB578B07C13}"/>
                  </a:ext>
                </a:extLst>
              </p:cNvPr>
              <p:cNvCxnSpPr>
                <a:cxnSpLocks/>
              </p:cNvCxnSpPr>
              <p:nvPr/>
            </p:nvCxnSpPr>
            <p:spPr>
              <a:xfrm>
                <a:off x="1649417" y="276542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3" name="Straight Connector 3872">
                <a:extLst>
                  <a:ext uri="{FF2B5EF4-FFF2-40B4-BE49-F238E27FC236}">
                    <a16:creationId xmlns:a16="http://schemas.microsoft.com/office/drawing/2014/main" id="{EEAF4C71-232D-47AD-A938-A0698CA341F1}"/>
                  </a:ext>
                </a:extLst>
              </p:cNvPr>
              <p:cNvCxnSpPr>
                <a:cxnSpLocks/>
              </p:cNvCxnSpPr>
              <p:nvPr/>
            </p:nvCxnSpPr>
            <p:spPr>
              <a:xfrm>
                <a:off x="1649417" y="254317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4" name="Straight Connector 3873">
                <a:extLst>
                  <a:ext uri="{FF2B5EF4-FFF2-40B4-BE49-F238E27FC236}">
                    <a16:creationId xmlns:a16="http://schemas.microsoft.com/office/drawing/2014/main" id="{3416A6FB-E8E6-4E70-8333-36DDC53CA8A8}"/>
                  </a:ext>
                </a:extLst>
              </p:cNvPr>
              <p:cNvCxnSpPr>
                <a:cxnSpLocks/>
              </p:cNvCxnSpPr>
              <p:nvPr/>
            </p:nvCxnSpPr>
            <p:spPr>
              <a:xfrm>
                <a:off x="1649417" y="2327274"/>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5" name="Straight Connector 3874">
                <a:extLst>
                  <a:ext uri="{FF2B5EF4-FFF2-40B4-BE49-F238E27FC236}">
                    <a16:creationId xmlns:a16="http://schemas.microsoft.com/office/drawing/2014/main" id="{522445FC-0A1E-4124-BDFD-ED3DEE70E83E}"/>
                  </a:ext>
                </a:extLst>
              </p:cNvPr>
              <p:cNvCxnSpPr>
                <a:cxnSpLocks/>
              </p:cNvCxnSpPr>
              <p:nvPr/>
            </p:nvCxnSpPr>
            <p:spPr>
              <a:xfrm>
                <a:off x="1649417" y="2106611"/>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6" name="Straight Connector 3875">
                <a:extLst>
                  <a:ext uri="{FF2B5EF4-FFF2-40B4-BE49-F238E27FC236}">
                    <a16:creationId xmlns:a16="http://schemas.microsoft.com/office/drawing/2014/main" id="{6271707F-DEED-4078-9DA6-8E1173638BBF}"/>
                  </a:ext>
                </a:extLst>
              </p:cNvPr>
              <p:cNvCxnSpPr>
                <a:cxnSpLocks/>
              </p:cNvCxnSpPr>
              <p:nvPr/>
            </p:nvCxnSpPr>
            <p:spPr>
              <a:xfrm>
                <a:off x="1649417" y="189229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7" name="Straight Connector 3876">
                <a:extLst>
                  <a:ext uri="{FF2B5EF4-FFF2-40B4-BE49-F238E27FC236}">
                    <a16:creationId xmlns:a16="http://schemas.microsoft.com/office/drawing/2014/main" id="{E70951E0-C758-4C32-BAF3-638C7BAD1A53}"/>
                  </a:ext>
                </a:extLst>
              </p:cNvPr>
              <p:cNvCxnSpPr>
                <a:cxnSpLocks/>
              </p:cNvCxnSpPr>
              <p:nvPr/>
            </p:nvCxnSpPr>
            <p:spPr>
              <a:xfrm>
                <a:off x="1649417" y="1671637"/>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8" name="Straight Connector 3877">
                <a:extLst>
                  <a:ext uri="{FF2B5EF4-FFF2-40B4-BE49-F238E27FC236}">
                    <a16:creationId xmlns:a16="http://schemas.microsoft.com/office/drawing/2014/main" id="{E000E678-4E39-4695-9660-CFFCD9B4EB08}"/>
                  </a:ext>
                </a:extLst>
              </p:cNvPr>
              <p:cNvCxnSpPr>
                <a:cxnSpLocks/>
              </p:cNvCxnSpPr>
              <p:nvPr/>
            </p:nvCxnSpPr>
            <p:spPr>
              <a:xfrm>
                <a:off x="1649417" y="1454150"/>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79" name="Rectangle 3878">
                <a:extLst>
                  <a:ext uri="{FF2B5EF4-FFF2-40B4-BE49-F238E27FC236}">
                    <a16:creationId xmlns:a16="http://schemas.microsoft.com/office/drawing/2014/main" id="{C7719254-ABBA-4C56-BA93-4338DD70CDB4}"/>
                  </a:ext>
                </a:extLst>
              </p:cNvPr>
              <p:cNvSpPr/>
              <p:nvPr/>
            </p:nvSpPr>
            <p:spPr>
              <a:xfrm>
                <a:off x="1955800" y="1694369"/>
                <a:ext cx="574040" cy="1609852"/>
              </a:xfrm>
              <a:prstGeom prst="rect">
                <a:avLst/>
              </a:prstGeom>
              <a:solidFill>
                <a:srgbClr val="077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0" name="Rectangle 3879">
                <a:extLst>
                  <a:ext uri="{FF2B5EF4-FFF2-40B4-BE49-F238E27FC236}">
                    <a16:creationId xmlns:a16="http://schemas.microsoft.com/office/drawing/2014/main" id="{43BD6B69-FCB0-4E72-96ED-8EA3B69A7778}"/>
                  </a:ext>
                </a:extLst>
              </p:cNvPr>
              <p:cNvSpPr/>
              <p:nvPr/>
            </p:nvSpPr>
            <p:spPr>
              <a:xfrm>
                <a:off x="2804160" y="1199069"/>
                <a:ext cx="574040" cy="2105152"/>
              </a:xfrm>
              <a:prstGeom prst="rect">
                <a:avLst/>
              </a:prstGeom>
              <a:solidFill>
                <a:srgbClr val="077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1" name="Rectangle 3880">
                <a:extLst>
                  <a:ext uri="{FF2B5EF4-FFF2-40B4-BE49-F238E27FC236}">
                    <a16:creationId xmlns:a16="http://schemas.microsoft.com/office/drawing/2014/main" id="{70B6C594-7FD6-421C-A3AF-6470AD19603D}"/>
                  </a:ext>
                </a:extLst>
              </p:cNvPr>
              <p:cNvSpPr/>
              <p:nvPr/>
            </p:nvSpPr>
            <p:spPr>
              <a:xfrm>
                <a:off x="1934210" y="1041400"/>
                <a:ext cx="147320" cy="72000"/>
              </a:xfrm>
              <a:prstGeom prst="rect">
                <a:avLst/>
              </a:prstGeom>
              <a:solidFill>
                <a:srgbClr val="077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2" name="TextBox 3881">
                <a:extLst>
                  <a:ext uri="{FF2B5EF4-FFF2-40B4-BE49-F238E27FC236}">
                    <a16:creationId xmlns:a16="http://schemas.microsoft.com/office/drawing/2014/main" id="{5EA3B507-F3CD-4EE9-ACF0-DB4FBADBCEA6}"/>
                  </a:ext>
                </a:extLst>
              </p:cNvPr>
              <p:cNvSpPr txBox="1"/>
              <p:nvPr/>
            </p:nvSpPr>
            <p:spPr>
              <a:xfrm>
                <a:off x="2021417" y="965200"/>
                <a:ext cx="702733" cy="207749"/>
              </a:xfrm>
              <a:prstGeom prst="rect">
                <a:avLst/>
              </a:prstGeom>
              <a:noFill/>
            </p:spPr>
            <p:txBody>
              <a:bodyPr wrap="square" rtlCol="0">
                <a:spAutoFit/>
              </a:bodyPr>
              <a:lstStyle/>
              <a:p>
                <a:r>
                  <a:rPr lang="en-GB" sz="750" dirty="0">
                    <a:latin typeface="Arial" panose="020B0604020202020204" pitchFamily="34" charset="0"/>
                    <a:cs typeface="Arial" panose="020B0604020202020204" pitchFamily="34" charset="0"/>
                  </a:rPr>
                  <a:t>CD68</a:t>
                </a:r>
                <a:r>
                  <a:rPr lang="en-GB" sz="750" baseline="30000" dirty="0">
                    <a:latin typeface="Arial" panose="020B0604020202020204" pitchFamily="34" charset="0"/>
                    <a:cs typeface="Arial" panose="020B0604020202020204" pitchFamily="34" charset="0"/>
                  </a:rPr>
                  <a:t>+</a:t>
                </a:r>
              </a:p>
            </p:txBody>
          </p:sp>
          <p:sp>
            <p:nvSpPr>
              <p:cNvPr id="3883" name="TextBox 3882">
                <a:extLst>
                  <a:ext uri="{FF2B5EF4-FFF2-40B4-BE49-F238E27FC236}">
                    <a16:creationId xmlns:a16="http://schemas.microsoft.com/office/drawing/2014/main" id="{64AE6340-58EC-47F5-A7BA-205FA74D0814}"/>
                  </a:ext>
                </a:extLst>
              </p:cNvPr>
              <p:cNvSpPr txBox="1"/>
              <p:nvPr/>
            </p:nvSpPr>
            <p:spPr>
              <a:xfrm>
                <a:off x="1078979" y="1016000"/>
                <a:ext cx="619654"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2000</a:t>
                </a:r>
              </a:p>
            </p:txBody>
          </p:sp>
          <p:sp>
            <p:nvSpPr>
              <p:cNvPr id="3884" name="TextBox 3883">
                <a:extLst>
                  <a:ext uri="{FF2B5EF4-FFF2-40B4-BE49-F238E27FC236}">
                    <a16:creationId xmlns:a16="http://schemas.microsoft.com/office/drawing/2014/main" id="{E5CDC912-6BF6-405D-804E-641505E0C895}"/>
                  </a:ext>
                </a:extLst>
              </p:cNvPr>
              <p:cNvSpPr txBox="1"/>
              <p:nvPr/>
            </p:nvSpPr>
            <p:spPr>
              <a:xfrm>
                <a:off x="994834" y="1231900"/>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1800</a:t>
                </a:r>
              </a:p>
            </p:txBody>
          </p:sp>
          <p:sp>
            <p:nvSpPr>
              <p:cNvPr id="3885" name="TextBox 3884">
                <a:extLst>
                  <a:ext uri="{FF2B5EF4-FFF2-40B4-BE49-F238E27FC236}">
                    <a16:creationId xmlns:a16="http://schemas.microsoft.com/office/drawing/2014/main" id="{7459F23D-5788-487E-AB7F-000587382141}"/>
                  </a:ext>
                </a:extLst>
              </p:cNvPr>
              <p:cNvSpPr txBox="1"/>
              <p:nvPr/>
            </p:nvSpPr>
            <p:spPr>
              <a:xfrm>
                <a:off x="998014" y="1452034"/>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1600</a:t>
                </a:r>
              </a:p>
            </p:txBody>
          </p:sp>
          <p:sp>
            <p:nvSpPr>
              <p:cNvPr id="3886" name="TextBox 3885">
                <a:extLst>
                  <a:ext uri="{FF2B5EF4-FFF2-40B4-BE49-F238E27FC236}">
                    <a16:creationId xmlns:a16="http://schemas.microsoft.com/office/drawing/2014/main" id="{BD12A018-E3B8-4753-979D-D1193E261BE9}"/>
                  </a:ext>
                </a:extLst>
              </p:cNvPr>
              <p:cNvSpPr txBox="1"/>
              <p:nvPr/>
            </p:nvSpPr>
            <p:spPr>
              <a:xfrm>
                <a:off x="994834" y="1676401"/>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1400</a:t>
                </a:r>
              </a:p>
            </p:txBody>
          </p:sp>
          <p:sp>
            <p:nvSpPr>
              <p:cNvPr id="3887" name="TextBox 3886">
                <a:extLst>
                  <a:ext uri="{FF2B5EF4-FFF2-40B4-BE49-F238E27FC236}">
                    <a16:creationId xmlns:a16="http://schemas.microsoft.com/office/drawing/2014/main" id="{F50CA41E-12C3-4A66-B2A4-128A36C96800}"/>
                  </a:ext>
                </a:extLst>
              </p:cNvPr>
              <p:cNvSpPr txBox="1"/>
              <p:nvPr/>
            </p:nvSpPr>
            <p:spPr>
              <a:xfrm>
                <a:off x="994834" y="1892300"/>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1200</a:t>
                </a:r>
              </a:p>
            </p:txBody>
          </p:sp>
          <p:sp>
            <p:nvSpPr>
              <p:cNvPr id="3888" name="TextBox 3887">
                <a:extLst>
                  <a:ext uri="{FF2B5EF4-FFF2-40B4-BE49-F238E27FC236}">
                    <a16:creationId xmlns:a16="http://schemas.microsoft.com/office/drawing/2014/main" id="{E2EE2039-2A00-4A46-B818-04726B7B0E72}"/>
                  </a:ext>
                </a:extLst>
              </p:cNvPr>
              <p:cNvSpPr txBox="1"/>
              <p:nvPr/>
            </p:nvSpPr>
            <p:spPr>
              <a:xfrm>
                <a:off x="994834" y="2103966"/>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1000</a:t>
                </a:r>
              </a:p>
            </p:txBody>
          </p:sp>
          <p:sp>
            <p:nvSpPr>
              <p:cNvPr id="3889" name="TextBox 3888">
                <a:extLst>
                  <a:ext uri="{FF2B5EF4-FFF2-40B4-BE49-F238E27FC236}">
                    <a16:creationId xmlns:a16="http://schemas.microsoft.com/office/drawing/2014/main" id="{87EB7313-AC92-4BE0-8C27-27854AF7B9F8}"/>
                  </a:ext>
                </a:extLst>
              </p:cNvPr>
              <p:cNvSpPr txBox="1"/>
              <p:nvPr/>
            </p:nvSpPr>
            <p:spPr>
              <a:xfrm>
                <a:off x="994834" y="2324100"/>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800</a:t>
                </a:r>
              </a:p>
            </p:txBody>
          </p:sp>
          <p:sp>
            <p:nvSpPr>
              <p:cNvPr id="3890" name="TextBox 3889">
                <a:extLst>
                  <a:ext uri="{FF2B5EF4-FFF2-40B4-BE49-F238E27FC236}">
                    <a16:creationId xmlns:a16="http://schemas.microsoft.com/office/drawing/2014/main" id="{4506D139-44C6-40A7-B447-3D3EEC509BCF}"/>
                  </a:ext>
                </a:extLst>
              </p:cNvPr>
              <p:cNvSpPr txBox="1"/>
              <p:nvPr/>
            </p:nvSpPr>
            <p:spPr>
              <a:xfrm>
                <a:off x="994834" y="2548466"/>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600</a:t>
                </a:r>
              </a:p>
            </p:txBody>
          </p:sp>
          <p:sp>
            <p:nvSpPr>
              <p:cNvPr id="3891" name="TextBox 3890">
                <a:extLst>
                  <a:ext uri="{FF2B5EF4-FFF2-40B4-BE49-F238E27FC236}">
                    <a16:creationId xmlns:a16="http://schemas.microsoft.com/office/drawing/2014/main" id="{3325018D-CFD7-4DB9-A693-2E1BBFC65AC6}"/>
                  </a:ext>
                </a:extLst>
              </p:cNvPr>
              <p:cNvSpPr txBox="1"/>
              <p:nvPr/>
            </p:nvSpPr>
            <p:spPr>
              <a:xfrm>
                <a:off x="994834" y="2764366"/>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400</a:t>
                </a:r>
              </a:p>
            </p:txBody>
          </p:sp>
          <p:sp>
            <p:nvSpPr>
              <p:cNvPr id="3892" name="TextBox 3891">
                <a:extLst>
                  <a:ext uri="{FF2B5EF4-FFF2-40B4-BE49-F238E27FC236}">
                    <a16:creationId xmlns:a16="http://schemas.microsoft.com/office/drawing/2014/main" id="{841467DA-A527-43D3-929C-55CD29E90B01}"/>
                  </a:ext>
                </a:extLst>
              </p:cNvPr>
              <p:cNvSpPr txBox="1"/>
              <p:nvPr/>
            </p:nvSpPr>
            <p:spPr>
              <a:xfrm>
                <a:off x="994834" y="2984499"/>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200</a:t>
                </a:r>
              </a:p>
            </p:txBody>
          </p:sp>
          <p:sp>
            <p:nvSpPr>
              <p:cNvPr id="3893" name="TextBox 3892">
                <a:extLst>
                  <a:ext uri="{FF2B5EF4-FFF2-40B4-BE49-F238E27FC236}">
                    <a16:creationId xmlns:a16="http://schemas.microsoft.com/office/drawing/2014/main" id="{FC9BC5A1-9E69-4253-84C5-0E187B5A6186}"/>
                  </a:ext>
                </a:extLst>
              </p:cNvPr>
              <p:cNvSpPr txBox="1"/>
              <p:nvPr/>
            </p:nvSpPr>
            <p:spPr>
              <a:xfrm>
                <a:off x="994834" y="3204319"/>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0</a:t>
                </a:r>
              </a:p>
            </p:txBody>
          </p:sp>
          <p:sp>
            <p:nvSpPr>
              <p:cNvPr id="3894" name="TextBox 3893">
                <a:extLst>
                  <a:ext uri="{FF2B5EF4-FFF2-40B4-BE49-F238E27FC236}">
                    <a16:creationId xmlns:a16="http://schemas.microsoft.com/office/drawing/2014/main" id="{0A354776-93A0-4305-9334-CD202C7A4BF2}"/>
                  </a:ext>
                </a:extLst>
              </p:cNvPr>
              <p:cNvSpPr txBox="1"/>
              <p:nvPr/>
            </p:nvSpPr>
            <p:spPr>
              <a:xfrm>
                <a:off x="1879602" y="3283317"/>
                <a:ext cx="702733" cy="207749"/>
              </a:xfrm>
              <a:prstGeom prst="rect">
                <a:avLst/>
              </a:prstGeom>
              <a:noFill/>
            </p:spPr>
            <p:txBody>
              <a:bodyPr wrap="square" rtlCol="0">
                <a:spAutoFit/>
              </a:bodyPr>
              <a:lstStyle/>
              <a:p>
                <a:pPr algn="ctr"/>
                <a:r>
                  <a:rPr lang="en-GB" sz="750" b="1" dirty="0">
                    <a:latin typeface="Arial" panose="020B0604020202020204" pitchFamily="34" charset="0"/>
                    <a:cs typeface="Arial" panose="020B0604020202020204" pitchFamily="34" charset="0"/>
                  </a:rPr>
                  <a:t>Baseline</a:t>
                </a:r>
              </a:p>
            </p:txBody>
          </p:sp>
          <p:sp>
            <p:nvSpPr>
              <p:cNvPr id="3895" name="TextBox 3894">
                <a:extLst>
                  <a:ext uri="{FF2B5EF4-FFF2-40B4-BE49-F238E27FC236}">
                    <a16:creationId xmlns:a16="http://schemas.microsoft.com/office/drawing/2014/main" id="{4B267DCB-58C5-4EAE-9FD8-65D2F207DD1A}"/>
                  </a:ext>
                </a:extLst>
              </p:cNvPr>
              <p:cNvSpPr txBox="1"/>
              <p:nvPr/>
            </p:nvSpPr>
            <p:spPr>
              <a:xfrm>
                <a:off x="2734736" y="3283317"/>
                <a:ext cx="702733" cy="207749"/>
              </a:xfrm>
              <a:prstGeom prst="rect">
                <a:avLst/>
              </a:prstGeom>
              <a:noFill/>
            </p:spPr>
            <p:txBody>
              <a:bodyPr wrap="square" rtlCol="0">
                <a:spAutoFit/>
              </a:bodyPr>
              <a:lstStyle/>
              <a:p>
                <a:pPr algn="ctr"/>
                <a:r>
                  <a:rPr lang="en-GB" sz="750" b="1" dirty="0">
                    <a:latin typeface="Arial" panose="020B0604020202020204" pitchFamily="34" charset="0"/>
                    <a:cs typeface="Arial" panose="020B0604020202020204" pitchFamily="34" charset="0"/>
                  </a:rPr>
                  <a:t>C1D15</a:t>
                </a:r>
              </a:p>
            </p:txBody>
          </p:sp>
          <p:cxnSp>
            <p:nvCxnSpPr>
              <p:cNvPr id="3896" name="Straight Connector 3895">
                <a:extLst>
                  <a:ext uri="{FF2B5EF4-FFF2-40B4-BE49-F238E27FC236}">
                    <a16:creationId xmlns:a16="http://schemas.microsoft.com/office/drawing/2014/main" id="{5EBF016D-861D-446B-A6CC-D8F9EE7E9B0F}"/>
                  </a:ext>
                </a:extLst>
              </p:cNvPr>
              <p:cNvCxnSpPr>
                <a:cxnSpLocks/>
              </p:cNvCxnSpPr>
              <p:nvPr/>
            </p:nvCxnSpPr>
            <p:spPr>
              <a:xfrm>
                <a:off x="1649417" y="1246188"/>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7" name="TextBox 3856">
              <a:extLst>
                <a:ext uri="{FF2B5EF4-FFF2-40B4-BE49-F238E27FC236}">
                  <a16:creationId xmlns:a16="http://schemas.microsoft.com/office/drawing/2014/main" id="{EEFC1C0D-4480-4DE1-8061-318E8BE59C53}"/>
                </a:ext>
              </a:extLst>
            </p:cNvPr>
            <p:cNvSpPr txBox="1"/>
            <p:nvPr/>
          </p:nvSpPr>
          <p:spPr>
            <a:xfrm rot="16200000">
              <a:off x="704849" y="1996403"/>
              <a:ext cx="1123950" cy="215444"/>
            </a:xfrm>
            <a:prstGeom prst="rect">
              <a:avLst/>
            </a:prstGeom>
            <a:noFill/>
          </p:spPr>
          <p:txBody>
            <a:bodyPr wrap="square" rtlCol="0">
              <a:spAutoFit/>
            </a:bodyPr>
            <a:lstStyle/>
            <a:p>
              <a:pPr algn="ctr"/>
              <a:r>
                <a:rPr lang="en-GB" sz="800" b="1" dirty="0">
                  <a:latin typeface="Arial" panose="020B0604020202020204" pitchFamily="34" charset="0"/>
                  <a:cs typeface="Arial" panose="020B0604020202020204" pitchFamily="34" charset="0"/>
                </a:rPr>
                <a:t>Cells/mm</a:t>
              </a:r>
              <a:r>
                <a:rPr lang="en-GB" sz="800" b="1" baseline="30000" dirty="0">
                  <a:latin typeface="Arial" panose="020B0604020202020204" pitchFamily="34" charset="0"/>
                  <a:cs typeface="Arial" panose="020B0604020202020204" pitchFamily="34" charset="0"/>
                </a:rPr>
                <a:t>2</a:t>
              </a:r>
            </a:p>
          </p:txBody>
        </p:sp>
      </p:grpSp>
      <p:grpSp>
        <p:nvGrpSpPr>
          <p:cNvPr id="3897" name="Group 3896">
            <a:extLst>
              <a:ext uri="{FF2B5EF4-FFF2-40B4-BE49-F238E27FC236}">
                <a16:creationId xmlns:a16="http://schemas.microsoft.com/office/drawing/2014/main" id="{EBEB300C-1180-4916-B90F-BB4E0F65297C}"/>
              </a:ext>
            </a:extLst>
          </p:cNvPr>
          <p:cNvGrpSpPr/>
          <p:nvPr/>
        </p:nvGrpSpPr>
        <p:grpSpPr>
          <a:xfrm>
            <a:off x="25726639" y="6970215"/>
            <a:ext cx="2670178" cy="2424711"/>
            <a:chOff x="1004359" y="1097333"/>
            <a:chExt cx="2670178" cy="2424711"/>
          </a:xfrm>
        </p:grpSpPr>
        <p:cxnSp>
          <p:nvCxnSpPr>
            <p:cNvPr id="3898" name="Straight Connector 3897">
              <a:extLst>
                <a:ext uri="{FF2B5EF4-FFF2-40B4-BE49-F238E27FC236}">
                  <a16:creationId xmlns:a16="http://schemas.microsoft.com/office/drawing/2014/main" id="{A13A69BE-D9C0-4102-89EB-E4F87811AEB5}"/>
                </a:ext>
              </a:extLst>
            </p:cNvPr>
            <p:cNvCxnSpPr>
              <a:cxnSpLocks/>
            </p:cNvCxnSpPr>
            <p:nvPr/>
          </p:nvCxnSpPr>
          <p:spPr>
            <a:xfrm>
              <a:off x="1674496" y="1255185"/>
              <a:ext cx="0" cy="205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9" name="Straight Connector 3898">
              <a:extLst>
                <a:ext uri="{FF2B5EF4-FFF2-40B4-BE49-F238E27FC236}">
                  <a16:creationId xmlns:a16="http://schemas.microsoft.com/office/drawing/2014/main" id="{7F37DE17-830B-4B1D-BAF6-51CB8DD328B4}"/>
                </a:ext>
              </a:extLst>
            </p:cNvPr>
            <p:cNvCxnSpPr/>
            <p:nvPr/>
          </p:nvCxnSpPr>
          <p:spPr>
            <a:xfrm>
              <a:off x="1625604" y="3310466"/>
              <a:ext cx="2048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0" name="Straight Connector 3899">
              <a:extLst>
                <a:ext uri="{FF2B5EF4-FFF2-40B4-BE49-F238E27FC236}">
                  <a16:creationId xmlns:a16="http://schemas.microsoft.com/office/drawing/2014/main" id="{743A67D7-E083-4E41-8E44-FE703F54BD2C}"/>
                </a:ext>
              </a:extLst>
            </p:cNvPr>
            <p:cNvCxnSpPr/>
            <p:nvPr/>
          </p:nvCxnSpPr>
          <p:spPr>
            <a:xfrm>
              <a:off x="1630363" y="1466858"/>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1" name="Straight Connector 3900">
              <a:extLst>
                <a:ext uri="{FF2B5EF4-FFF2-40B4-BE49-F238E27FC236}">
                  <a16:creationId xmlns:a16="http://schemas.microsoft.com/office/drawing/2014/main" id="{C11462F8-9F9C-4DCF-953F-73B2AEA5FE44}"/>
                </a:ext>
              </a:extLst>
            </p:cNvPr>
            <p:cNvCxnSpPr/>
            <p:nvPr/>
          </p:nvCxnSpPr>
          <p:spPr>
            <a:xfrm>
              <a:off x="1627188" y="1671646"/>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2" name="Straight Connector 3901">
              <a:extLst>
                <a:ext uri="{FF2B5EF4-FFF2-40B4-BE49-F238E27FC236}">
                  <a16:creationId xmlns:a16="http://schemas.microsoft.com/office/drawing/2014/main" id="{DCFEBBDA-01A2-424D-9144-B2F664B5C50F}"/>
                </a:ext>
              </a:extLst>
            </p:cNvPr>
            <p:cNvCxnSpPr/>
            <p:nvPr/>
          </p:nvCxnSpPr>
          <p:spPr>
            <a:xfrm>
              <a:off x="1627188" y="1878023"/>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3" name="Straight Connector 3902">
              <a:extLst>
                <a:ext uri="{FF2B5EF4-FFF2-40B4-BE49-F238E27FC236}">
                  <a16:creationId xmlns:a16="http://schemas.microsoft.com/office/drawing/2014/main" id="{35BAD2C9-B4DD-4DAF-AA98-FC3B8275F9BA}"/>
                </a:ext>
              </a:extLst>
            </p:cNvPr>
            <p:cNvCxnSpPr/>
            <p:nvPr/>
          </p:nvCxnSpPr>
          <p:spPr>
            <a:xfrm>
              <a:off x="1627188" y="2082809"/>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4" name="Straight Connector 3903">
              <a:extLst>
                <a:ext uri="{FF2B5EF4-FFF2-40B4-BE49-F238E27FC236}">
                  <a16:creationId xmlns:a16="http://schemas.microsoft.com/office/drawing/2014/main" id="{9A100B7B-CF02-4FEC-AB3B-E66D4829F57F}"/>
                </a:ext>
              </a:extLst>
            </p:cNvPr>
            <p:cNvCxnSpPr/>
            <p:nvPr/>
          </p:nvCxnSpPr>
          <p:spPr>
            <a:xfrm>
              <a:off x="1627188" y="2287593"/>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5" name="Straight Connector 3904">
              <a:extLst>
                <a:ext uri="{FF2B5EF4-FFF2-40B4-BE49-F238E27FC236}">
                  <a16:creationId xmlns:a16="http://schemas.microsoft.com/office/drawing/2014/main" id="{49285B24-F489-4615-97BC-EC4D8C2FD9C2}"/>
                </a:ext>
              </a:extLst>
            </p:cNvPr>
            <p:cNvCxnSpPr/>
            <p:nvPr/>
          </p:nvCxnSpPr>
          <p:spPr>
            <a:xfrm>
              <a:off x="1627188" y="2492380"/>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6" name="Straight Connector 3905">
              <a:extLst>
                <a:ext uri="{FF2B5EF4-FFF2-40B4-BE49-F238E27FC236}">
                  <a16:creationId xmlns:a16="http://schemas.microsoft.com/office/drawing/2014/main" id="{CD42B282-F089-4377-A121-6D12C1410ADE}"/>
                </a:ext>
              </a:extLst>
            </p:cNvPr>
            <p:cNvCxnSpPr/>
            <p:nvPr/>
          </p:nvCxnSpPr>
          <p:spPr>
            <a:xfrm>
              <a:off x="1627188" y="2698754"/>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7" name="Straight Connector 3906">
              <a:extLst>
                <a:ext uri="{FF2B5EF4-FFF2-40B4-BE49-F238E27FC236}">
                  <a16:creationId xmlns:a16="http://schemas.microsoft.com/office/drawing/2014/main" id="{C28E27CE-AE96-4CC9-9E84-30FC464F06A7}"/>
                </a:ext>
              </a:extLst>
            </p:cNvPr>
            <p:cNvCxnSpPr/>
            <p:nvPr/>
          </p:nvCxnSpPr>
          <p:spPr>
            <a:xfrm>
              <a:off x="1627188" y="2901952"/>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8" name="Straight Connector 3907">
              <a:extLst>
                <a:ext uri="{FF2B5EF4-FFF2-40B4-BE49-F238E27FC236}">
                  <a16:creationId xmlns:a16="http://schemas.microsoft.com/office/drawing/2014/main" id="{B393A0C3-3284-4FDB-ADB5-D60824F16E1F}"/>
                </a:ext>
              </a:extLst>
            </p:cNvPr>
            <p:cNvCxnSpPr/>
            <p:nvPr/>
          </p:nvCxnSpPr>
          <p:spPr>
            <a:xfrm>
              <a:off x="1627188" y="3105152"/>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9" name="Straight Connector 3908">
              <a:extLst>
                <a:ext uri="{FF2B5EF4-FFF2-40B4-BE49-F238E27FC236}">
                  <a16:creationId xmlns:a16="http://schemas.microsoft.com/office/drawing/2014/main" id="{27FD98C5-82FA-4E4D-BE2E-78C124CCE502}"/>
                </a:ext>
              </a:extLst>
            </p:cNvPr>
            <p:cNvCxnSpPr/>
            <p:nvPr/>
          </p:nvCxnSpPr>
          <p:spPr>
            <a:xfrm>
              <a:off x="1649417" y="3205163"/>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0" name="Straight Connector 3909">
              <a:extLst>
                <a:ext uri="{FF2B5EF4-FFF2-40B4-BE49-F238E27FC236}">
                  <a16:creationId xmlns:a16="http://schemas.microsoft.com/office/drawing/2014/main" id="{9D0FE197-8B12-443F-B96D-3C8638523289}"/>
                </a:ext>
              </a:extLst>
            </p:cNvPr>
            <p:cNvCxnSpPr/>
            <p:nvPr/>
          </p:nvCxnSpPr>
          <p:spPr>
            <a:xfrm>
              <a:off x="1649417" y="300513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1" name="Straight Connector 3910">
              <a:extLst>
                <a:ext uri="{FF2B5EF4-FFF2-40B4-BE49-F238E27FC236}">
                  <a16:creationId xmlns:a16="http://schemas.microsoft.com/office/drawing/2014/main" id="{AC7A4977-8DFC-4144-9FE9-146C06C35362}"/>
                </a:ext>
              </a:extLst>
            </p:cNvPr>
            <p:cNvCxnSpPr>
              <a:cxnSpLocks/>
            </p:cNvCxnSpPr>
            <p:nvPr/>
          </p:nvCxnSpPr>
          <p:spPr>
            <a:xfrm>
              <a:off x="1649417" y="2798767"/>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2" name="Straight Connector 3911">
              <a:extLst>
                <a:ext uri="{FF2B5EF4-FFF2-40B4-BE49-F238E27FC236}">
                  <a16:creationId xmlns:a16="http://schemas.microsoft.com/office/drawing/2014/main" id="{5ECAED70-C1BC-4219-AD6A-76963B95437C}"/>
                </a:ext>
              </a:extLst>
            </p:cNvPr>
            <p:cNvCxnSpPr>
              <a:cxnSpLocks/>
            </p:cNvCxnSpPr>
            <p:nvPr/>
          </p:nvCxnSpPr>
          <p:spPr>
            <a:xfrm>
              <a:off x="1649417" y="2595567"/>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3" name="Straight Connector 3912">
              <a:extLst>
                <a:ext uri="{FF2B5EF4-FFF2-40B4-BE49-F238E27FC236}">
                  <a16:creationId xmlns:a16="http://schemas.microsoft.com/office/drawing/2014/main" id="{26AD3A7A-3D99-45D7-9C57-56D562A0AEA0}"/>
                </a:ext>
              </a:extLst>
            </p:cNvPr>
            <p:cNvCxnSpPr>
              <a:cxnSpLocks/>
            </p:cNvCxnSpPr>
            <p:nvPr/>
          </p:nvCxnSpPr>
          <p:spPr>
            <a:xfrm>
              <a:off x="1649417" y="239077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4" name="Straight Connector 3913">
              <a:extLst>
                <a:ext uri="{FF2B5EF4-FFF2-40B4-BE49-F238E27FC236}">
                  <a16:creationId xmlns:a16="http://schemas.microsoft.com/office/drawing/2014/main" id="{180ECED6-C848-459D-995E-E98629C0F668}"/>
                </a:ext>
              </a:extLst>
            </p:cNvPr>
            <p:cNvCxnSpPr>
              <a:cxnSpLocks/>
            </p:cNvCxnSpPr>
            <p:nvPr/>
          </p:nvCxnSpPr>
          <p:spPr>
            <a:xfrm>
              <a:off x="1649417" y="2184405"/>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5" name="Straight Connector 3914">
              <a:extLst>
                <a:ext uri="{FF2B5EF4-FFF2-40B4-BE49-F238E27FC236}">
                  <a16:creationId xmlns:a16="http://schemas.microsoft.com/office/drawing/2014/main" id="{602C0D7E-F6F0-4045-8BE7-A95C5E9674CC}"/>
                </a:ext>
              </a:extLst>
            </p:cNvPr>
            <p:cNvCxnSpPr>
              <a:cxnSpLocks/>
            </p:cNvCxnSpPr>
            <p:nvPr/>
          </p:nvCxnSpPr>
          <p:spPr>
            <a:xfrm>
              <a:off x="1649417" y="1976440"/>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6" name="Straight Connector 3915">
              <a:extLst>
                <a:ext uri="{FF2B5EF4-FFF2-40B4-BE49-F238E27FC236}">
                  <a16:creationId xmlns:a16="http://schemas.microsoft.com/office/drawing/2014/main" id="{E62BA2D0-3568-4BED-8E41-69306F58D5D8}"/>
                </a:ext>
              </a:extLst>
            </p:cNvPr>
            <p:cNvCxnSpPr>
              <a:cxnSpLocks/>
            </p:cNvCxnSpPr>
            <p:nvPr/>
          </p:nvCxnSpPr>
          <p:spPr>
            <a:xfrm>
              <a:off x="1649417" y="1773239"/>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7" name="Straight Connector 3916">
              <a:extLst>
                <a:ext uri="{FF2B5EF4-FFF2-40B4-BE49-F238E27FC236}">
                  <a16:creationId xmlns:a16="http://schemas.microsoft.com/office/drawing/2014/main" id="{6988D075-ED85-4639-844E-69D20B6729A0}"/>
                </a:ext>
              </a:extLst>
            </p:cNvPr>
            <p:cNvCxnSpPr>
              <a:cxnSpLocks/>
            </p:cNvCxnSpPr>
            <p:nvPr/>
          </p:nvCxnSpPr>
          <p:spPr>
            <a:xfrm>
              <a:off x="1649417" y="1568456"/>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8" name="Rectangle 3917">
              <a:extLst>
                <a:ext uri="{FF2B5EF4-FFF2-40B4-BE49-F238E27FC236}">
                  <a16:creationId xmlns:a16="http://schemas.microsoft.com/office/drawing/2014/main" id="{FFE20E82-FA6E-4B56-A2F1-A3282DF67B01}"/>
                </a:ext>
              </a:extLst>
            </p:cNvPr>
            <p:cNvSpPr/>
            <p:nvPr/>
          </p:nvSpPr>
          <p:spPr>
            <a:xfrm>
              <a:off x="1960034" y="1960033"/>
              <a:ext cx="574040" cy="1344188"/>
            </a:xfrm>
            <a:prstGeom prst="rect">
              <a:avLst/>
            </a:prstGeom>
            <a:solidFill>
              <a:srgbClr val="056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9" name="Rectangle 3918">
              <a:extLst>
                <a:ext uri="{FF2B5EF4-FFF2-40B4-BE49-F238E27FC236}">
                  <a16:creationId xmlns:a16="http://schemas.microsoft.com/office/drawing/2014/main" id="{3B7C26C7-7308-4FBA-9BDE-860A5D8F7787}"/>
                </a:ext>
              </a:extLst>
            </p:cNvPr>
            <p:cNvSpPr/>
            <p:nvPr/>
          </p:nvSpPr>
          <p:spPr>
            <a:xfrm>
              <a:off x="2823212" y="1526117"/>
              <a:ext cx="574040" cy="1778104"/>
            </a:xfrm>
            <a:prstGeom prst="rect">
              <a:avLst/>
            </a:prstGeom>
            <a:solidFill>
              <a:srgbClr val="05B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20" name="Rectangle 3919">
              <a:extLst>
                <a:ext uri="{FF2B5EF4-FFF2-40B4-BE49-F238E27FC236}">
                  <a16:creationId xmlns:a16="http://schemas.microsoft.com/office/drawing/2014/main" id="{FC5885B3-2DF1-4919-8602-D390D7778363}"/>
                </a:ext>
              </a:extLst>
            </p:cNvPr>
            <p:cNvSpPr/>
            <p:nvPr/>
          </p:nvSpPr>
          <p:spPr>
            <a:xfrm>
              <a:off x="1853777" y="1167341"/>
              <a:ext cx="146834" cy="67734"/>
            </a:xfrm>
            <a:prstGeom prst="rect">
              <a:avLst/>
            </a:prstGeom>
            <a:solidFill>
              <a:srgbClr val="056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1" name="TextBox 3920">
              <a:extLst>
                <a:ext uri="{FF2B5EF4-FFF2-40B4-BE49-F238E27FC236}">
                  <a16:creationId xmlns:a16="http://schemas.microsoft.com/office/drawing/2014/main" id="{B8F7269C-CC84-40DA-AE79-CD0C127DF88B}"/>
                </a:ext>
              </a:extLst>
            </p:cNvPr>
            <p:cNvSpPr txBox="1"/>
            <p:nvPr/>
          </p:nvSpPr>
          <p:spPr>
            <a:xfrm>
              <a:off x="1928284" y="1097333"/>
              <a:ext cx="110102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%CD47</a:t>
              </a:r>
              <a:r>
                <a:rPr lang="en-GB" sz="800" baseline="30000" dirty="0">
                  <a:latin typeface="Arial" panose="020B0604020202020204" pitchFamily="34" charset="0"/>
                  <a:cs typeface="Arial" panose="020B0604020202020204" pitchFamily="34" charset="0"/>
                </a:rPr>
                <a:t>+</a:t>
              </a:r>
              <a:r>
                <a:rPr lang="en-GB" sz="800" dirty="0">
                  <a:latin typeface="Arial" panose="020B0604020202020204" pitchFamily="34" charset="0"/>
                  <a:cs typeface="Arial" panose="020B0604020202020204" pitchFamily="34" charset="0"/>
                </a:rPr>
                <a:t> </a:t>
              </a:r>
              <a:r>
                <a:rPr lang="en-GB" sz="800" dirty="0" err="1">
                  <a:latin typeface="Arial" panose="020B0604020202020204" pitchFamily="34" charset="0"/>
                  <a:cs typeface="Arial" panose="020B0604020202020204" pitchFamily="34" charset="0"/>
                </a:rPr>
                <a:t>tumor</a:t>
              </a:r>
              <a:r>
                <a:rPr lang="en-GB" sz="800" dirty="0">
                  <a:latin typeface="Arial" panose="020B0604020202020204" pitchFamily="34" charset="0"/>
                  <a:cs typeface="Arial" panose="020B0604020202020204" pitchFamily="34" charset="0"/>
                </a:rPr>
                <a:t> cells</a:t>
              </a:r>
            </a:p>
          </p:txBody>
        </p:sp>
        <p:sp>
          <p:nvSpPr>
            <p:cNvPr id="3922" name="TextBox 3921">
              <a:extLst>
                <a:ext uri="{FF2B5EF4-FFF2-40B4-BE49-F238E27FC236}">
                  <a16:creationId xmlns:a16="http://schemas.microsoft.com/office/drawing/2014/main" id="{AC1419A2-BABB-4671-A555-043CA6A42A77}"/>
                </a:ext>
              </a:extLst>
            </p:cNvPr>
            <p:cNvSpPr txBox="1"/>
            <p:nvPr/>
          </p:nvSpPr>
          <p:spPr>
            <a:xfrm>
              <a:off x="1376194" y="3000374"/>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10</a:t>
              </a:r>
            </a:p>
          </p:txBody>
        </p:sp>
        <p:sp>
          <p:nvSpPr>
            <p:cNvPr id="3923" name="TextBox 3922">
              <a:extLst>
                <a:ext uri="{FF2B5EF4-FFF2-40B4-BE49-F238E27FC236}">
                  <a16:creationId xmlns:a16="http://schemas.microsoft.com/office/drawing/2014/main" id="{76BD0D44-F3C8-4248-BAF7-E4965D31BFA9}"/>
                </a:ext>
              </a:extLst>
            </p:cNvPr>
            <p:cNvSpPr txBox="1"/>
            <p:nvPr/>
          </p:nvSpPr>
          <p:spPr>
            <a:xfrm>
              <a:off x="1004359" y="3204319"/>
              <a:ext cx="702733"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0</a:t>
              </a:r>
            </a:p>
          </p:txBody>
        </p:sp>
        <p:sp>
          <p:nvSpPr>
            <p:cNvPr id="3924" name="TextBox 3923">
              <a:extLst>
                <a:ext uri="{FF2B5EF4-FFF2-40B4-BE49-F238E27FC236}">
                  <a16:creationId xmlns:a16="http://schemas.microsoft.com/office/drawing/2014/main" id="{C690B34E-3680-42B8-94FB-9CF6642E66B4}"/>
                </a:ext>
              </a:extLst>
            </p:cNvPr>
            <p:cNvSpPr txBox="1"/>
            <p:nvPr/>
          </p:nvSpPr>
          <p:spPr>
            <a:xfrm>
              <a:off x="2326219" y="3306600"/>
              <a:ext cx="702733" cy="215444"/>
            </a:xfrm>
            <a:prstGeom prst="rect">
              <a:avLst/>
            </a:prstGeom>
            <a:noFill/>
          </p:spPr>
          <p:txBody>
            <a:bodyPr wrap="square" rtlCol="0">
              <a:spAutoFit/>
            </a:bodyPr>
            <a:lstStyle/>
            <a:p>
              <a:pPr algn="ctr"/>
              <a:r>
                <a:rPr lang="en-GB" sz="800" b="1" dirty="0">
                  <a:latin typeface="Arial" panose="020B0604020202020204" pitchFamily="34" charset="0"/>
                  <a:cs typeface="Arial" panose="020B0604020202020204" pitchFamily="34" charset="0"/>
                </a:rPr>
                <a:t>Baseline</a:t>
              </a:r>
            </a:p>
          </p:txBody>
        </p:sp>
        <p:cxnSp>
          <p:nvCxnSpPr>
            <p:cNvPr id="3925" name="Straight Connector 3924">
              <a:extLst>
                <a:ext uri="{FF2B5EF4-FFF2-40B4-BE49-F238E27FC236}">
                  <a16:creationId xmlns:a16="http://schemas.microsoft.com/office/drawing/2014/main" id="{68E7E644-B18A-4160-A6B6-49160554D64C}"/>
                </a:ext>
              </a:extLst>
            </p:cNvPr>
            <p:cNvCxnSpPr>
              <a:cxnSpLocks/>
            </p:cNvCxnSpPr>
            <p:nvPr/>
          </p:nvCxnSpPr>
          <p:spPr>
            <a:xfrm>
              <a:off x="1649417" y="1362081"/>
              <a:ext cx="2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6" name="Straight Connector 3925">
              <a:extLst>
                <a:ext uri="{FF2B5EF4-FFF2-40B4-BE49-F238E27FC236}">
                  <a16:creationId xmlns:a16="http://schemas.microsoft.com/office/drawing/2014/main" id="{3362CA07-8116-48AD-A9DC-D02963689EB9}"/>
                </a:ext>
              </a:extLst>
            </p:cNvPr>
            <p:cNvCxnSpPr/>
            <p:nvPr/>
          </p:nvCxnSpPr>
          <p:spPr>
            <a:xfrm>
              <a:off x="1630363" y="1258896"/>
              <a:ext cx="52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27" name="TextBox 3926">
              <a:extLst>
                <a:ext uri="{FF2B5EF4-FFF2-40B4-BE49-F238E27FC236}">
                  <a16:creationId xmlns:a16="http://schemas.microsoft.com/office/drawing/2014/main" id="{170876D7-A2F6-40B4-ACFC-4748AA7DA242}"/>
                </a:ext>
              </a:extLst>
            </p:cNvPr>
            <p:cNvSpPr txBox="1"/>
            <p:nvPr/>
          </p:nvSpPr>
          <p:spPr>
            <a:xfrm>
              <a:off x="1376194" y="2797173"/>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20</a:t>
              </a:r>
            </a:p>
          </p:txBody>
        </p:sp>
        <p:sp>
          <p:nvSpPr>
            <p:cNvPr id="3928" name="TextBox 3927">
              <a:extLst>
                <a:ext uri="{FF2B5EF4-FFF2-40B4-BE49-F238E27FC236}">
                  <a16:creationId xmlns:a16="http://schemas.microsoft.com/office/drawing/2014/main" id="{5A4F492E-48E3-4DC8-88C4-71DDD2004F48}"/>
                </a:ext>
              </a:extLst>
            </p:cNvPr>
            <p:cNvSpPr txBox="1"/>
            <p:nvPr/>
          </p:nvSpPr>
          <p:spPr>
            <a:xfrm>
              <a:off x="1376194" y="2591856"/>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30</a:t>
              </a:r>
            </a:p>
          </p:txBody>
        </p:sp>
        <p:sp>
          <p:nvSpPr>
            <p:cNvPr id="3929" name="TextBox 3928">
              <a:extLst>
                <a:ext uri="{FF2B5EF4-FFF2-40B4-BE49-F238E27FC236}">
                  <a16:creationId xmlns:a16="http://schemas.microsoft.com/office/drawing/2014/main" id="{63AF6081-C095-4D89-8665-CF4C96432683}"/>
                </a:ext>
              </a:extLst>
            </p:cNvPr>
            <p:cNvSpPr txBox="1"/>
            <p:nvPr/>
          </p:nvSpPr>
          <p:spPr>
            <a:xfrm>
              <a:off x="1376194" y="2388656"/>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40</a:t>
              </a:r>
            </a:p>
          </p:txBody>
        </p:sp>
        <p:sp>
          <p:nvSpPr>
            <p:cNvPr id="3930" name="TextBox 3929">
              <a:extLst>
                <a:ext uri="{FF2B5EF4-FFF2-40B4-BE49-F238E27FC236}">
                  <a16:creationId xmlns:a16="http://schemas.microsoft.com/office/drawing/2014/main" id="{681635BE-4D07-4B86-BA6A-A5C4F9856999}"/>
                </a:ext>
              </a:extLst>
            </p:cNvPr>
            <p:cNvSpPr txBox="1"/>
            <p:nvPr/>
          </p:nvSpPr>
          <p:spPr>
            <a:xfrm>
              <a:off x="1376194" y="2181222"/>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50</a:t>
              </a:r>
            </a:p>
          </p:txBody>
        </p:sp>
        <p:sp>
          <p:nvSpPr>
            <p:cNvPr id="3931" name="TextBox 3930">
              <a:extLst>
                <a:ext uri="{FF2B5EF4-FFF2-40B4-BE49-F238E27FC236}">
                  <a16:creationId xmlns:a16="http://schemas.microsoft.com/office/drawing/2014/main" id="{4FBDBB9D-7894-432B-BB15-B06600E3C676}"/>
                </a:ext>
              </a:extLst>
            </p:cNvPr>
            <p:cNvSpPr txBox="1"/>
            <p:nvPr/>
          </p:nvSpPr>
          <p:spPr>
            <a:xfrm>
              <a:off x="1376194" y="1975905"/>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60</a:t>
              </a:r>
            </a:p>
          </p:txBody>
        </p:sp>
        <p:sp>
          <p:nvSpPr>
            <p:cNvPr id="3932" name="TextBox 3931">
              <a:extLst>
                <a:ext uri="{FF2B5EF4-FFF2-40B4-BE49-F238E27FC236}">
                  <a16:creationId xmlns:a16="http://schemas.microsoft.com/office/drawing/2014/main" id="{820D5CDB-DFD8-46D8-8BFB-544295B24272}"/>
                </a:ext>
              </a:extLst>
            </p:cNvPr>
            <p:cNvSpPr txBox="1"/>
            <p:nvPr/>
          </p:nvSpPr>
          <p:spPr>
            <a:xfrm>
              <a:off x="1376194" y="1774822"/>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70</a:t>
              </a:r>
            </a:p>
          </p:txBody>
        </p:sp>
        <p:sp>
          <p:nvSpPr>
            <p:cNvPr id="3933" name="TextBox 3932">
              <a:extLst>
                <a:ext uri="{FF2B5EF4-FFF2-40B4-BE49-F238E27FC236}">
                  <a16:creationId xmlns:a16="http://schemas.microsoft.com/office/drawing/2014/main" id="{D5FA1F88-EF17-4317-826B-F072997EC2B6}"/>
                </a:ext>
              </a:extLst>
            </p:cNvPr>
            <p:cNvSpPr txBox="1"/>
            <p:nvPr/>
          </p:nvSpPr>
          <p:spPr>
            <a:xfrm>
              <a:off x="1376194" y="1569505"/>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80</a:t>
              </a:r>
            </a:p>
          </p:txBody>
        </p:sp>
        <p:sp>
          <p:nvSpPr>
            <p:cNvPr id="3934" name="TextBox 3933">
              <a:extLst>
                <a:ext uri="{FF2B5EF4-FFF2-40B4-BE49-F238E27FC236}">
                  <a16:creationId xmlns:a16="http://schemas.microsoft.com/office/drawing/2014/main" id="{28994A18-F9A4-476A-9D48-DE385F76D490}"/>
                </a:ext>
              </a:extLst>
            </p:cNvPr>
            <p:cNvSpPr txBox="1"/>
            <p:nvPr/>
          </p:nvSpPr>
          <p:spPr>
            <a:xfrm>
              <a:off x="1376194" y="1362072"/>
              <a:ext cx="32983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90</a:t>
              </a:r>
            </a:p>
          </p:txBody>
        </p:sp>
        <p:sp>
          <p:nvSpPr>
            <p:cNvPr id="3935" name="TextBox 3934">
              <a:extLst>
                <a:ext uri="{FF2B5EF4-FFF2-40B4-BE49-F238E27FC236}">
                  <a16:creationId xmlns:a16="http://schemas.microsoft.com/office/drawing/2014/main" id="{F832E004-AF51-4426-9382-4821B1263656}"/>
                </a:ext>
              </a:extLst>
            </p:cNvPr>
            <p:cNvSpPr txBox="1"/>
            <p:nvPr/>
          </p:nvSpPr>
          <p:spPr>
            <a:xfrm>
              <a:off x="1331744" y="1158872"/>
              <a:ext cx="374289" cy="207749"/>
            </a:xfrm>
            <a:prstGeom prst="rect">
              <a:avLst/>
            </a:prstGeom>
            <a:noFill/>
          </p:spPr>
          <p:txBody>
            <a:bodyPr wrap="square" rtlCol="0">
              <a:spAutoFit/>
            </a:bodyPr>
            <a:lstStyle/>
            <a:p>
              <a:pPr algn="r"/>
              <a:r>
                <a:rPr lang="en-GB" sz="750" b="1" dirty="0">
                  <a:latin typeface="Arial" panose="020B0604020202020204" pitchFamily="34" charset="0"/>
                  <a:cs typeface="Arial" panose="020B0604020202020204" pitchFamily="34" charset="0"/>
                </a:rPr>
                <a:t>100</a:t>
              </a:r>
            </a:p>
          </p:txBody>
        </p:sp>
        <p:sp>
          <p:nvSpPr>
            <p:cNvPr id="3936" name="Rectangle 3935">
              <a:extLst>
                <a:ext uri="{FF2B5EF4-FFF2-40B4-BE49-F238E27FC236}">
                  <a16:creationId xmlns:a16="http://schemas.microsoft.com/office/drawing/2014/main" id="{595B0A97-23E3-4C9C-857C-B9519E2F0870}"/>
                </a:ext>
              </a:extLst>
            </p:cNvPr>
            <p:cNvSpPr/>
            <p:nvPr/>
          </p:nvSpPr>
          <p:spPr>
            <a:xfrm>
              <a:off x="1853777" y="1273174"/>
              <a:ext cx="146834" cy="67734"/>
            </a:xfrm>
            <a:prstGeom prst="rect">
              <a:avLst/>
            </a:prstGeom>
            <a:solidFill>
              <a:srgbClr val="05B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7" name="TextBox 3936">
              <a:extLst>
                <a:ext uri="{FF2B5EF4-FFF2-40B4-BE49-F238E27FC236}">
                  <a16:creationId xmlns:a16="http://schemas.microsoft.com/office/drawing/2014/main" id="{9D9486AC-7799-4C9B-BB91-22F7B70A75D4}"/>
                </a:ext>
              </a:extLst>
            </p:cNvPr>
            <p:cNvSpPr txBox="1"/>
            <p:nvPr/>
          </p:nvSpPr>
          <p:spPr>
            <a:xfrm>
              <a:off x="1928284" y="1203165"/>
              <a:ext cx="1624638"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%SIRP</a:t>
              </a:r>
              <a:r>
                <a:rPr lang="el-GR" sz="800" dirty="0">
                  <a:latin typeface="Arial" panose="020B0604020202020204" pitchFamily="34" charset="0"/>
                  <a:cs typeface="Arial" panose="020B0604020202020204" pitchFamily="34" charset="0"/>
                </a:rPr>
                <a:t>α</a:t>
              </a:r>
              <a:r>
                <a:rPr lang="en-GB" sz="800" baseline="30000" dirty="0">
                  <a:latin typeface="Arial" panose="020B0604020202020204" pitchFamily="34" charset="0"/>
                  <a:cs typeface="Arial" panose="020B0604020202020204" pitchFamily="34" charset="0"/>
                </a:rPr>
                <a:t>+</a:t>
              </a:r>
              <a:r>
                <a:rPr lang="en-GB" sz="800" dirty="0">
                  <a:latin typeface="Arial" panose="020B0604020202020204" pitchFamily="34" charset="0"/>
                  <a:cs typeface="Arial" panose="020B0604020202020204" pitchFamily="34" charset="0"/>
                </a:rPr>
                <a:t> CD68</a:t>
              </a:r>
              <a:r>
                <a:rPr lang="en-GB" sz="800" baseline="30000" dirty="0">
                  <a:latin typeface="Arial" panose="020B0604020202020204" pitchFamily="34" charset="0"/>
                  <a:cs typeface="Arial" panose="020B0604020202020204" pitchFamily="34" charset="0"/>
                </a:rPr>
                <a:t>+</a:t>
              </a:r>
              <a:r>
                <a:rPr lang="en-GB" sz="800" dirty="0">
                  <a:latin typeface="Arial" panose="020B0604020202020204" pitchFamily="34" charset="0"/>
                  <a:cs typeface="Arial" panose="020B0604020202020204" pitchFamily="34" charset="0"/>
                </a:rPr>
                <a:t> macrophages</a:t>
              </a:r>
            </a:p>
          </p:txBody>
        </p:sp>
      </p:grpSp>
      <p:sp>
        <p:nvSpPr>
          <p:cNvPr id="3938" name="TextBox 3937">
            <a:extLst>
              <a:ext uri="{FF2B5EF4-FFF2-40B4-BE49-F238E27FC236}">
                <a16:creationId xmlns:a16="http://schemas.microsoft.com/office/drawing/2014/main" id="{487C290B-7EC3-43A7-9CB1-CCCF261F52F6}"/>
              </a:ext>
            </a:extLst>
          </p:cNvPr>
          <p:cNvSpPr txBox="1"/>
          <p:nvPr/>
        </p:nvSpPr>
        <p:spPr>
          <a:xfrm rot="16200000">
            <a:off x="25464631" y="7996185"/>
            <a:ext cx="1123950" cy="215444"/>
          </a:xfrm>
          <a:prstGeom prst="rect">
            <a:avLst/>
          </a:prstGeom>
          <a:noFill/>
        </p:spPr>
        <p:txBody>
          <a:bodyPr wrap="square" rtlCol="0">
            <a:spAutoFit/>
          </a:bodyPr>
          <a:lstStyle/>
          <a:p>
            <a:pPr algn="ctr"/>
            <a:r>
              <a:rPr lang="en-GB" sz="800" b="1" dirty="0">
                <a:latin typeface="Arial" panose="020B0604020202020204" pitchFamily="34" charset="0"/>
                <a:cs typeface="Arial" panose="020B0604020202020204" pitchFamily="34" charset="0"/>
              </a:rPr>
              <a:t>Percentage</a:t>
            </a:r>
            <a:endParaRPr lang="en-GB" sz="800" b="1" baseline="30000" dirty="0">
              <a:latin typeface="Arial" panose="020B0604020202020204" pitchFamily="34" charset="0"/>
              <a:cs typeface="Arial" panose="020B0604020202020204" pitchFamily="34" charset="0"/>
            </a:endParaRPr>
          </a:p>
        </p:txBody>
      </p:sp>
      <p:graphicFrame>
        <p:nvGraphicFramePr>
          <p:cNvPr id="3939" name="Table 10">
            <a:extLst>
              <a:ext uri="{FF2B5EF4-FFF2-40B4-BE49-F238E27FC236}">
                <a16:creationId xmlns:a16="http://schemas.microsoft.com/office/drawing/2014/main" id="{22D48828-D01D-463A-A2B3-BF7B41B1C859}"/>
              </a:ext>
            </a:extLst>
          </p:cNvPr>
          <p:cNvGraphicFramePr>
            <a:graphicFrameLocks noGrp="1"/>
          </p:cNvGraphicFramePr>
          <p:nvPr>
            <p:extLst>
              <p:ext uri="{D42A27DB-BD31-4B8C-83A1-F6EECF244321}">
                <p14:modId xmlns:p14="http://schemas.microsoft.com/office/powerpoint/2010/main" val="2536951973"/>
              </p:ext>
            </p:extLst>
          </p:nvPr>
        </p:nvGraphicFramePr>
        <p:xfrm>
          <a:off x="25467613" y="9415463"/>
          <a:ext cx="5303837" cy="1524000"/>
        </p:xfrm>
        <a:graphic>
          <a:graphicData uri="http://schemas.openxmlformats.org/drawingml/2006/table">
            <a:tbl>
              <a:tblPr firstRow="1" bandRow="1">
                <a:tableStyleId>{5C22544A-7EE6-4342-B048-85BDC9FD1C3A}</a:tableStyleId>
              </a:tblPr>
              <a:tblGrid>
                <a:gridCol w="482167">
                  <a:extLst>
                    <a:ext uri="{9D8B030D-6E8A-4147-A177-3AD203B41FA5}">
                      <a16:colId xmlns:a16="http://schemas.microsoft.com/office/drawing/2014/main" val="4030454716"/>
                    </a:ext>
                  </a:extLst>
                </a:gridCol>
                <a:gridCol w="482167">
                  <a:extLst>
                    <a:ext uri="{9D8B030D-6E8A-4147-A177-3AD203B41FA5}">
                      <a16:colId xmlns:a16="http://schemas.microsoft.com/office/drawing/2014/main" val="1157472526"/>
                    </a:ext>
                  </a:extLst>
                </a:gridCol>
                <a:gridCol w="482167">
                  <a:extLst>
                    <a:ext uri="{9D8B030D-6E8A-4147-A177-3AD203B41FA5}">
                      <a16:colId xmlns:a16="http://schemas.microsoft.com/office/drawing/2014/main" val="3575008176"/>
                    </a:ext>
                  </a:extLst>
                </a:gridCol>
                <a:gridCol w="482167">
                  <a:extLst>
                    <a:ext uri="{9D8B030D-6E8A-4147-A177-3AD203B41FA5}">
                      <a16:colId xmlns:a16="http://schemas.microsoft.com/office/drawing/2014/main" val="1979449068"/>
                    </a:ext>
                  </a:extLst>
                </a:gridCol>
                <a:gridCol w="482167">
                  <a:extLst>
                    <a:ext uri="{9D8B030D-6E8A-4147-A177-3AD203B41FA5}">
                      <a16:colId xmlns:a16="http://schemas.microsoft.com/office/drawing/2014/main" val="3333388413"/>
                    </a:ext>
                  </a:extLst>
                </a:gridCol>
                <a:gridCol w="482167">
                  <a:extLst>
                    <a:ext uri="{9D8B030D-6E8A-4147-A177-3AD203B41FA5}">
                      <a16:colId xmlns:a16="http://schemas.microsoft.com/office/drawing/2014/main" val="844274431"/>
                    </a:ext>
                  </a:extLst>
                </a:gridCol>
                <a:gridCol w="482167">
                  <a:extLst>
                    <a:ext uri="{9D8B030D-6E8A-4147-A177-3AD203B41FA5}">
                      <a16:colId xmlns:a16="http://schemas.microsoft.com/office/drawing/2014/main" val="2730435900"/>
                    </a:ext>
                  </a:extLst>
                </a:gridCol>
                <a:gridCol w="482167">
                  <a:extLst>
                    <a:ext uri="{9D8B030D-6E8A-4147-A177-3AD203B41FA5}">
                      <a16:colId xmlns:a16="http://schemas.microsoft.com/office/drawing/2014/main" val="2078867773"/>
                    </a:ext>
                  </a:extLst>
                </a:gridCol>
                <a:gridCol w="482167">
                  <a:extLst>
                    <a:ext uri="{9D8B030D-6E8A-4147-A177-3AD203B41FA5}">
                      <a16:colId xmlns:a16="http://schemas.microsoft.com/office/drawing/2014/main" val="2348941762"/>
                    </a:ext>
                  </a:extLst>
                </a:gridCol>
                <a:gridCol w="482167">
                  <a:extLst>
                    <a:ext uri="{9D8B030D-6E8A-4147-A177-3AD203B41FA5}">
                      <a16:colId xmlns:a16="http://schemas.microsoft.com/office/drawing/2014/main" val="1247394740"/>
                    </a:ext>
                  </a:extLst>
                </a:gridCol>
                <a:gridCol w="482167">
                  <a:extLst>
                    <a:ext uri="{9D8B030D-6E8A-4147-A177-3AD203B41FA5}">
                      <a16:colId xmlns:a16="http://schemas.microsoft.com/office/drawing/2014/main" val="1808779395"/>
                    </a:ext>
                  </a:extLst>
                </a:gridCol>
              </a:tblGrid>
              <a:tr h="0">
                <a:tc rowSpan="3">
                  <a:txBody>
                    <a:bodyPr/>
                    <a:lstStyle/>
                    <a:p>
                      <a:r>
                        <a:rPr lang="en-GB" sz="800" b="1" dirty="0">
                          <a:solidFill>
                            <a:schemeClr val="tx1"/>
                          </a:solidFill>
                        </a:rPr>
                        <a:t>Baseline</a:t>
                      </a:r>
                    </a:p>
                  </a:txBody>
                  <a:tcPr marL="36000" marR="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800" dirty="0">
                          <a:solidFill>
                            <a:schemeClr val="tx1"/>
                          </a:solidFill>
                        </a:rPr>
                        <a:t>CD47 H-score in </a:t>
                      </a:r>
                      <a:r>
                        <a:rPr lang="en-GB" sz="800" dirty="0" err="1">
                          <a:solidFill>
                            <a:schemeClr val="tx1"/>
                          </a:solidFill>
                        </a:rPr>
                        <a:t>tumor</a:t>
                      </a:r>
                      <a:r>
                        <a:rPr lang="en-GB" sz="800" dirty="0">
                          <a:solidFill>
                            <a:schemeClr val="tx1"/>
                          </a:solidFill>
                        </a:rPr>
                        <a:t> cells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r>
                        <a:rPr lang="en-GB" sz="800" dirty="0">
                          <a:solidFill>
                            <a:schemeClr val="tx1"/>
                          </a:solidFill>
                        </a:rPr>
                        <a:t>Immune cells PDL1+</a:t>
                      </a:r>
                    </a:p>
                  </a:txBody>
                  <a:tcPr>
                    <a:solidFill>
                      <a:srgbClr val="E7EAF6"/>
                    </a:solidFill>
                  </a:tcPr>
                </a:tc>
                <a:tc hMerge="1">
                  <a:txBody>
                    <a:bodyPr/>
                    <a:lstStyle/>
                    <a:p>
                      <a:pPr algn="ctr"/>
                      <a:r>
                        <a:rPr lang="en-GB" sz="800" dirty="0">
                          <a:solidFill>
                            <a:schemeClr val="tx1"/>
                          </a:solidFill>
                        </a:rPr>
                        <a:t>PD-L1 CPS</a:t>
                      </a:r>
                    </a:p>
                  </a:txBody>
                  <a:tcPr>
                    <a:solidFill>
                      <a:srgbClr val="E7EAF6"/>
                    </a:solidFill>
                  </a:tcPr>
                </a:tc>
                <a:tc hMerge="1">
                  <a:txBody>
                    <a:bodyPr/>
                    <a:lstStyle/>
                    <a:p>
                      <a:pPr algn="ctr"/>
                      <a:endParaRPr lang="en-GB" sz="800" dirty="0">
                        <a:solidFill>
                          <a:schemeClr val="tx1"/>
                        </a:solidFill>
                      </a:endParaRPr>
                    </a:p>
                  </a:txBody>
                  <a:tcPr>
                    <a:solidFill>
                      <a:srgbClr val="E7EAF6"/>
                    </a:solidFill>
                  </a:tcPr>
                </a:tc>
                <a:tc hMerge="1">
                  <a:txBody>
                    <a:bodyPr/>
                    <a:lstStyle/>
                    <a:p>
                      <a:pPr algn="ctr"/>
                      <a:endParaRPr lang="en-GB" sz="8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gridSpan="5">
                  <a:txBody>
                    <a:bodyPr/>
                    <a:lstStyle/>
                    <a:p>
                      <a:pPr marL="0" marR="0" lvl="0" indent="0" algn="ctr" defTabSz="1733993" rtl="0" eaLnBrk="1" fontAlgn="auto" latinLnBrk="0" hangingPunct="1">
                        <a:lnSpc>
                          <a:spcPct val="100000"/>
                        </a:lnSpc>
                        <a:spcBef>
                          <a:spcPts val="0"/>
                        </a:spcBef>
                        <a:spcAft>
                          <a:spcPts val="0"/>
                        </a:spcAft>
                        <a:buClrTx/>
                        <a:buSzTx/>
                        <a:buFontTx/>
                        <a:buNone/>
                        <a:tabLst/>
                        <a:defRPr/>
                      </a:pPr>
                      <a:r>
                        <a:rPr lang="en-GB" sz="800" dirty="0">
                          <a:solidFill>
                            <a:schemeClr val="tx1"/>
                          </a:solidFill>
                        </a:rPr>
                        <a:t>CD47 H-score in immune cells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endParaRPr lang="en-GB" sz="8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endParaRPr lang="en-GB" sz="8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endParaRPr lang="en-GB" sz="8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endParaRPr lang="en-GB" sz="8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extLst>
                  <a:ext uri="{0D108BD9-81ED-4DB2-BD59-A6C34878D82A}">
                    <a16:rowId xmlns:a16="http://schemas.microsoft.com/office/drawing/2014/main" val="2738904556"/>
                  </a:ext>
                </a:extLst>
              </a:tr>
              <a:tr h="199476">
                <a:tc vMerge="1">
                  <a:txBody>
                    <a:bodyPr/>
                    <a:lstStyle/>
                    <a:p>
                      <a:r>
                        <a:rPr lang="en-GB" sz="800" b="1" dirty="0"/>
                        <a:t>Baseline</a:t>
                      </a:r>
                    </a:p>
                  </a:txBody>
                  <a:tcPr anchor="b">
                    <a:noFill/>
                  </a:tcPr>
                </a:tc>
                <a:tc>
                  <a:txBody>
                    <a:bodyPr/>
                    <a:lstStyle/>
                    <a:p>
                      <a:pPr algn="ctr"/>
                      <a:r>
                        <a:rPr lang="en-GB" sz="800" b="1" dirty="0"/>
                        <a:t>0</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1+</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2+</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3+</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H-score</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0</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1+</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2+</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3+</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H-score</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8929335"/>
                  </a:ext>
                </a:extLst>
              </a:tr>
              <a:tr h="199476">
                <a:tc vMerge="1">
                  <a:txBody>
                    <a:bodyPr/>
                    <a:lstStyle/>
                    <a:p>
                      <a:endParaRPr lang="en-GB" sz="800" b="1" dirty="0"/>
                    </a:p>
                  </a:txBody>
                  <a:tcPr>
                    <a:noFill/>
                  </a:tcPr>
                </a:tc>
                <a:tc>
                  <a:txBody>
                    <a:bodyPr/>
                    <a:lstStyle/>
                    <a:p>
                      <a:pPr algn="ctr"/>
                      <a:r>
                        <a:rPr lang="en-GB" sz="800" dirty="0"/>
                        <a:t>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2786173"/>
                  </a:ext>
                </a:extLst>
              </a:tr>
              <a:tr h="0">
                <a:tc rowSpan="3">
                  <a:txBody>
                    <a:bodyPr/>
                    <a:lstStyle/>
                    <a:p>
                      <a:r>
                        <a:rPr lang="en-GB" sz="800" b="1" dirty="0"/>
                        <a:t>Baseline</a:t>
                      </a:r>
                    </a:p>
                  </a:txBody>
                  <a:tcPr marL="36000" marR="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800" b="1" dirty="0"/>
                        <a:t>SIRP</a:t>
                      </a:r>
                      <a:r>
                        <a:rPr lang="el-GR" sz="800" b="1" dirty="0"/>
                        <a:t>α</a:t>
                      </a:r>
                      <a:r>
                        <a:rPr lang="en-GB" sz="800" b="1" dirty="0"/>
                        <a:t> H-score in </a:t>
                      </a:r>
                      <a:r>
                        <a:rPr lang="en-GB" sz="800" b="1" dirty="0" err="1"/>
                        <a:t>tumor</a:t>
                      </a:r>
                      <a:r>
                        <a:rPr lang="en-GB" sz="800" b="1" dirty="0"/>
                        <a:t> cells</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endParaRPr lang="en-GB" sz="800" b="1" dirty="0"/>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1" dirty="0"/>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1" dirty="0"/>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1" dirty="0"/>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0" algn="ctr" defTabSz="1733993" rtl="0" eaLnBrk="1" fontAlgn="auto" latinLnBrk="0" hangingPunct="1">
                        <a:lnSpc>
                          <a:spcPct val="100000"/>
                        </a:lnSpc>
                        <a:spcBef>
                          <a:spcPts val="0"/>
                        </a:spcBef>
                        <a:spcAft>
                          <a:spcPts val="0"/>
                        </a:spcAft>
                        <a:buClrTx/>
                        <a:buSzTx/>
                        <a:buFontTx/>
                        <a:buNone/>
                        <a:tabLst/>
                        <a:defRPr/>
                      </a:pPr>
                      <a:r>
                        <a:rPr lang="en-GB" sz="800" b="1" dirty="0"/>
                        <a:t>SIRP</a:t>
                      </a:r>
                      <a:r>
                        <a:rPr lang="el-GR" sz="800" b="1" dirty="0"/>
                        <a:t>α</a:t>
                      </a:r>
                      <a:r>
                        <a:rPr lang="en-GB" sz="800" b="1" dirty="0"/>
                        <a:t> H-score in immune cells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F6"/>
                    </a:solidFill>
                  </a:tcPr>
                </a:tc>
                <a:tc hMerge="1">
                  <a:txBody>
                    <a:bodyPr/>
                    <a:lstStyle/>
                    <a:p>
                      <a:pPr algn="ctr"/>
                      <a:endParaRPr lang="en-GB"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545574"/>
                  </a:ext>
                </a:extLst>
              </a:tr>
              <a:tr h="0">
                <a:tc vMerge="1">
                  <a:txBody>
                    <a:bodyPr/>
                    <a:lstStyle/>
                    <a:p>
                      <a:r>
                        <a:rPr lang="en-GB" sz="800" b="1" dirty="0"/>
                        <a:t>Baseline</a:t>
                      </a:r>
                    </a:p>
                  </a:txBody>
                  <a:tcPr anchor="b">
                    <a:noFill/>
                  </a:tcPr>
                </a:tc>
                <a:tc>
                  <a:txBody>
                    <a:bodyPr/>
                    <a:lstStyle/>
                    <a:p>
                      <a:pPr algn="ctr"/>
                      <a:r>
                        <a:rPr lang="en-GB" sz="800" b="1" dirty="0"/>
                        <a:t>0</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1+</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2+</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3+</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H-score</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0</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1+</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2+</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3+</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dirty="0"/>
                        <a:t>H-score</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933256"/>
                  </a:ext>
                </a:extLst>
              </a:tr>
              <a:tr h="127403">
                <a:tc vMerge="1">
                  <a:txBody>
                    <a:bodyPr/>
                    <a:lstStyle/>
                    <a:p>
                      <a:r>
                        <a:rPr lang="en-GB" sz="800" b="1" dirty="0"/>
                        <a:t>Baseline</a:t>
                      </a:r>
                    </a:p>
                  </a:txBody>
                  <a:tcPr anchor="b">
                    <a:noFill/>
                  </a:tcPr>
                </a:tc>
                <a:tc>
                  <a:txBody>
                    <a:bodyPr/>
                    <a:lstStyle/>
                    <a:p>
                      <a:pPr algn="ctr"/>
                      <a:r>
                        <a:rPr lang="en-GB" sz="800" dirty="0"/>
                        <a:t>15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80131"/>
                  </a:ext>
                </a:extLst>
              </a:tr>
            </a:tbl>
          </a:graphicData>
        </a:graphic>
      </p:graphicFrame>
      <p:sp>
        <p:nvSpPr>
          <p:cNvPr id="28" name="Rectangle 27">
            <a:extLst>
              <a:ext uri="{FF2B5EF4-FFF2-40B4-BE49-F238E27FC236}">
                <a16:creationId xmlns:a16="http://schemas.microsoft.com/office/drawing/2014/main" id="{4E02EB28-0FA9-4F58-A43F-E7257C91D84B}"/>
              </a:ext>
            </a:extLst>
          </p:cNvPr>
          <p:cNvSpPr/>
          <p:nvPr/>
        </p:nvSpPr>
        <p:spPr>
          <a:xfrm>
            <a:off x="27972053" y="10005060"/>
            <a:ext cx="237600" cy="120650"/>
          </a:xfrm>
          <a:prstGeom prst="rect">
            <a:avLst/>
          </a:prstGeom>
          <a:gradFill flip="none" rotWithShape="1">
            <a:gsLst>
              <a:gs pos="0">
                <a:srgbClr val="FFEBEB"/>
              </a:gs>
              <a:gs pos="34000">
                <a:schemeClr val="accent5">
                  <a:lumMod val="40000"/>
                  <a:lumOff val="60000"/>
                </a:schemeClr>
              </a:gs>
              <a:gs pos="21000">
                <a:schemeClr val="accent5">
                  <a:lumMod val="40000"/>
                  <a:lumOff val="60000"/>
                </a:schemeClr>
              </a:gs>
              <a:gs pos="100000">
                <a:srgbClr val="FF0000"/>
              </a:gs>
            </a:gsLst>
            <a:lin ang="108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B705E25-D4AC-4672-B649-111588C73CFB}"/>
              </a:ext>
            </a:extLst>
          </p:cNvPr>
          <p:cNvSpPr txBox="1"/>
          <p:nvPr/>
        </p:nvSpPr>
        <p:spPr>
          <a:xfrm>
            <a:off x="28096830" y="9972040"/>
            <a:ext cx="386080" cy="215444"/>
          </a:xfrm>
          <a:prstGeom prst="rect">
            <a:avLst/>
          </a:prstGeom>
          <a:noFill/>
        </p:spPr>
        <p:txBody>
          <a:bodyPr wrap="square" lIns="0" rIns="0" rtlCol="0">
            <a:spAutoFit/>
          </a:bodyPr>
          <a:lstStyle/>
          <a:p>
            <a:r>
              <a:rPr lang="en-GB" sz="800" b="1" dirty="0"/>
              <a:t>170</a:t>
            </a:r>
            <a:endParaRPr lang="en-GB" sz="1800" dirty="0"/>
          </a:p>
        </p:txBody>
      </p:sp>
      <p:sp>
        <p:nvSpPr>
          <p:cNvPr id="3940" name="Rectangle 3939">
            <a:extLst>
              <a:ext uri="{FF2B5EF4-FFF2-40B4-BE49-F238E27FC236}">
                <a16:creationId xmlns:a16="http://schemas.microsoft.com/office/drawing/2014/main" id="{57C1230D-7553-4413-AC24-08E6BB28C9F3}"/>
              </a:ext>
            </a:extLst>
          </p:cNvPr>
          <p:cNvSpPr/>
          <p:nvPr/>
        </p:nvSpPr>
        <p:spPr>
          <a:xfrm>
            <a:off x="28010153" y="10777220"/>
            <a:ext cx="195897" cy="124460"/>
          </a:xfrm>
          <a:prstGeom prst="rect">
            <a:avLst/>
          </a:prstGeom>
          <a:gradFill flip="none" rotWithShape="1">
            <a:gsLst>
              <a:gs pos="0">
                <a:srgbClr val="FFEBEB"/>
              </a:gs>
              <a:gs pos="34000">
                <a:schemeClr val="accent5">
                  <a:lumMod val="40000"/>
                  <a:lumOff val="60000"/>
                </a:schemeClr>
              </a:gs>
              <a:gs pos="21000">
                <a:schemeClr val="accent5">
                  <a:lumMod val="40000"/>
                  <a:lumOff val="60000"/>
                </a:schemeClr>
              </a:gs>
              <a:gs pos="100000">
                <a:srgbClr val="FF0000"/>
              </a:gs>
            </a:gsLst>
            <a:lin ang="108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1" name="TextBox 3940">
            <a:extLst>
              <a:ext uri="{FF2B5EF4-FFF2-40B4-BE49-F238E27FC236}">
                <a16:creationId xmlns:a16="http://schemas.microsoft.com/office/drawing/2014/main" id="{914C3AB9-4A78-4774-90C6-CBE5FCD500F7}"/>
              </a:ext>
            </a:extLst>
          </p:cNvPr>
          <p:cNvSpPr txBox="1"/>
          <p:nvPr/>
        </p:nvSpPr>
        <p:spPr>
          <a:xfrm>
            <a:off x="28134930" y="10744200"/>
            <a:ext cx="386080" cy="215444"/>
          </a:xfrm>
          <a:prstGeom prst="rect">
            <a:avLst/>
          </a:prstGeom>
          <a:noFill/>
        </p:spPr>
        <p:txBody>
          <a:bodyPr wrap="square" lIns="0" rIns="0" rtlCol="0">
            <a:spAutoFit/>
          </a:bodyPr>
          <a:lstStyle/>
          <a:p>
            <a:r>
              <a:rPr lang="en-GB" sz="800" b="1" dirty="0"/>
              <a:t>155</a:t>
            </a:r>
            <a:endParaRPr lang="en-GB" sz="1800" dirty="0"/>
          </a:p>
        </p:txBody>
      </p:sp>
      <p:sp>
        <p:nvSpPr>
          <p:cNvPr id="3942" name="Rectangle 3941">
            <a:extLst>
              <a:ext uri="{FF2B5EF4-FFF2-40B4-BE49-F238E27FC236}">
                <a16:creationId xmlns:a16="http://schemas.microsoft.com/office/drawing/2014/main" id="{06FAE22D-B997-4B4E-82B0-E874F385B147}"/>
              </a:ext>
            </a:extLst>
          </p:cNvPr>
          <p:cNvSpPr/>
          <p:nvPr/>
        </p:nvSpPr>
        <p:spPr>
          <a:xfrm>
            <a:off x="30436488" y="10770870"/>
            <a:ext cx="108000" cy="124460"/>
          </a:xfrm>
          <a:prstGeom prst="rect">
            <a:avLst/>
          </a:prstGeom>
          <a:gradFill flip="none" rotWithShape="1">
            <a:gsLst>
              <a:gs pos="0">
                <a:srgbClr val="FFEBEB"/>
              </a:gs>
              <a:gs pos="34000">
                <a:schemeClr val="accent5">
                  <a:lumMod val="40000"/>
                  <a:lumOff val="60000"/>
                </a:schemeClr>
              </a:gs>
              <a:gs pos="21000">
                <a:schemeClr val="accent5">
                  <a:lumMod val="40000"/>
                  <a:lumOff val="60000"/>
                </a:schemeClr>
              </a:gs>
              <a:gs pos="100000">
                <a:srgbClr val="FF0000"/>
              </a:gs>
            </a:gsLst>
            <a:lin ang="108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3" name="TextBox 3942">
            <a:extLst>
              <a:ext uri="{FF2B5EF4-FFF2-40B4-BE49-F238E27FC236}">
                <a16:creationId xmlns:a16="http://schemas.microsoft.com/office/drawing/2014/main" id="{FE6070C0-7597-4C92-852A-9029D1902CDA}"/>
              </a:ext>
            </a:extLst>
          </p:cNvPr>
          <p:cNvSpPr txBox="1"/>
          <p:nvPr/>
        </p:nvSpPr>
        <p:spPr>
          <a:xfrm>
            <a:off x="30561265" y="10737850"/>
            <a:ext cx="386080" cy="215444"/>
          </a:xfrm>
          <a:prstGeom prst="rect">
            <a:avLst/>
          </a:prstGeom>
          <a:noFill/>
        </p:spPr>
        <p:txBody>
          <a:bodyPr wrap="square" lIns="0" rIns="0" rtlCol="0">
            <a:spAutoFit/>
          </a:bodyPr>
          <a:lstStyle/>
          <a:p>
            <a:r>
              <a:rPr lang="en-GB" sz="800" b="1" dirty="0"/>
              <a:t>90</a:t>
            </a:r>
            <a:endParaRPr lang="en-GB" sz="1800" dirty="0"/>
          </a:p>
        </p:txBody>
      </p:sp>
      <p:sp>
        <p:nvSpPr>
          <p:cNvPr id="3944" name="Rectangle 3943">
            <a:extLst>
              <a:ext uri="{FF2B5EF4-FFF2-40B4-BE49-F238E27FC236}">
                <a16:creationId xmlns:a16="http://schemas.microsoft.com/office/drawing/2014/main" id="{7947A911-7352-4123-A2F9-971D45FC625E}"/>
              </a:ext>
            </a:extLst>
          </p:cNvPr>
          <p:cNvSpPr/>
          <p:nvPr/>
        </p:nvSpPr>
        <p:spPr>
          <a:xfrm>
            <a:off x="30417438" y="10010140"/>
            <a:ext cx="108000" cy="124460"/>
          </a:xfrm>
          <a:prstGeom prst="rect">
            <a:avLst/>
          </a:prstGeom>
          <a:gradFill flip="none" rotWithShape="1">
            <a:gsLst>
              <a:gs pos="0">
                <a:srgbClr val="FFEBEB"/>
              </a:gs>
              <a:gs pos="34000">
                <a:schemeClr val="accent5">
                  <a:lumMod val="40000"/>
                  <a:lumOff val="60000"/>
                </a:schemeClr>
              </a:gs>
              <a:gs pos="21000">
                <a:schemeClr val="accent5">
                  <a:lumMod val="40000"/>
                  <a:lumOff val="60000"/>
                </a:schemeClr>
              </a:gs>
              <a:gs pos="100000">
                <a:srgbClr val="FF0000"/>
              </a:gs>
            </a:gsLst>
            <a:lin ang="108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5" name="TextBox 3944">
            <a:extLst>
              <a:ext uri="{FF2B5EF4-FFF2-40B4-BE49-F238E27FC236}">
                <a16:creationId xmlns:a16="http://schemas.microsoft.com/office/drawing/2014/main" id="{91233672-917E-4B13-8AEC-72069F0A3706}"/>
              </a:ext>
            </a:extLst>
          </p:cNvPr>
          <p:cNvSpPr txBox="1"/>
          <p:nvPr/>
        </p:nvSpPr>
        <p:spPr>
          <a:xfrm>
            <a:off x="30542215" y="9977120"/>
            <a:ext cx="386080" cy="215444"/>
          </a:xfrm>
          <a:prstGeom prst="rect">
            <a:avLst/>
          </a:prstGeom>
          <a:noFill/>
        </p:spPr>
        <p:txBody>
          <a:bodyPr wrap="square" lIns="0" rIns="0" rtlCol="0">
            <a:spAutoFit/>
          </a:bodyPr>
          <a:lstStyle/>
          <a:p>
            <a:r>
              <a:rPr lang="en-GB" sz="800" b="1" dirty="0"/>
              <a:t>90</a:t>
            </a:r>
            <a:endParaRPr lang="en-GB" sz="1800" dirty="0"/>
          </a:p>
        </p:txBody>
      </p:sp>
      <p:grpSp>
        <p:nvGrpSpPr>
          <p:cNvPr id="39" name="Group 38">
            <a:extLst>
              <a:ext uri="{FF2B5EF4-FFF2-40B4-BE49-F238E27FC236}">
                <a16:creationId xmlns:a16="http://schemas.microsoft.com/office/drawing/2014/main" id="{A24B8D06-A80B-471C-841D-6DD847055ADF}"/>
              </a:ext>
            </a:extLst>
          </p:cNvPr>
          <p:cNvGrpSpPr/>
          <p:nvPr/>
        </p:nvGrpSpPr>
        <p:grpSpPr>
          <a:xfrm>
            <a:off x="4761183" y="14665289"/>
            <a:ext cx="620620" cy="138501"/>
            <a:chOff x="4761183" y="14665289"/>
            <a:chExt cx="620620" cy="138501"/>
          </a:xfrm>
        </p:grpSpPr>
        <p:sp>
          <p:nvSpPr>
            <p:cNvPr id="256" name="Line 495">
              <a:extLst>
                <a:ext uri="{FF2B5EF4-FFF2-40B4-BE49-F238E27FC236}">
                  <a16:creationId xmlns:a16="http://schemas.microsoft.com/office/drawing/2014/main" id="{13E47779-D60A-4394-A8AC-6C5CB905DCF4}"/>
                </a:ext>
              </a:extLst>
            </p:cNvPr>
            <p:cNvSpPr>
              <a:spLocks noChangeShapeType="1"/>
            </p:cNvSpPr>
            <p:nvPr/>
          </p:nvSpPr>
          <p:spPr bwMode="auto">
            <a:xfrm>
              <a:off x="4761183" y="14737705"/>
              <a:ext cx="180624" cy="0"/>
            </a:xfrm>
            <a:prstGeom prst="line">
              <a:avLst/>
            </a:prstGeom>
            <a:noFill/>
            <a:ln w="1588"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57" name="Oval 496">
              <a:extLst>
                <a:ext uri="{FF2B5EF4-FFF2-40B4-BE49-F238E27FC236}">
                  <a16:creationId xmlns:a16="http://schemas.microsoft.com/office/drawing/2014/main" id="{E3AF3876-2C45-4B44-BC23-50456935B7A6}"/>
                </a:ext>
              </a:extLst>
            </p:cNvPr>
            <p:cNvSpPr>
              <a:spLocks noChangeArrowheads="1"/>
            </p:cNvSpPr>
            <p:nvPr/>
          </p:nvSpPr>
          <p:spPr bwMode="auto">
            <a:xfrm>
              <a:off x="4815372" y="14691322"/>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8" name="Oval 497">
              <a:extLst>
                <a:ext uri="{FF2B5EF4-FFF2-40B4-BE49-F238E27FC236}">
                  <a16:creationId xmlns:a16="http://schemas.microsoft.com/office/drawing/2014/main" id="{54858D11-74A4-4F97-9A3C-6FB4F4B246CE}"/>
                </a:ext>
              </a:extLst>
            </p:cNvPr>
            <p:cNvSpPr>
              <a:spLocks noChangeArrowheads="1"/>
            </p:cNvSpPr>
            <p:nvPr/>
          </p:nvSpPr>
          <p:spPr bwMode="auto">
            <a:xfrm>
              <a:off x="4815372" y="14691322"/>
              <a:ext cx="66231" cy="85038"/>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1" name="TextBox 230">
              <a:extLst>
                <a:ext uri="{FF2B5EF4-FFF2-40B4-BE49-F238E27FC236}">
                  <a16:creationId xmlns:a16="http://schemas.microsoft.com/office/drawing/2014/main" id="{952DA1C5-8429-4FA8-B19A-0F3AD737AEEC}"/>
                </a:ext>
              </a:extLst>
            </p:cNvPr>
            <p:cNvSpPr txBox="1"/>
            <p:nvPr/>
          </p:nvSpPr>
          <p:spPr>
            <a:xfrm>
              <a:off x="4963236" y="14665289"/>
              <a:ext cx="418567" cy="138501"/>
            </a:xfrm>
            <a:prstGeom prst="rect">
              <a:avLst/>
            </a:prstGeom>
            <a:noFill/>
          </p:spPr>
          <p:txBody>
            <a:bodyPr wrap="none" lIns="0" tIns="0" rIns="0" bIns="0" rtlCol="0" anchor="ctr">
              <a:spAutoFit/>
            </a:bodyPr>
            <a:lstStyle/>
            <a:p>
              <a:r>
                <a:rPr lang="en-GB" sz="900" dirty="0"/>
                <a:t>1 mg/kg</a:t>
              </a:r>
            </a:p>
          </p:txBody>
        </p:sp>
      </p:grpSp>
      <p:grpSp>
        <p:nvGrpSpPr>
          <p:cNvPr id="38" name="Group 37">
            <a:extLst>
              <a:ext uri="{FF2B5EF4-FFF2-40B4-BE49-F238E27FC236}">
                <a16:creationId xmlns:a16="http://schemas.microsoft.com/office/drawing/2014/main" id="{451C0FE2-408A-45E4-8892-9C7230EFCED5}"/>
              </a:ext>
            </a:extLst>
          </p:cNvPr>
          <p:cNvGrpSpPr/>
          <p:nvPr/>
        </p:nvGrpSpPr>
        <p:grpSpPr>
          <a:xfrm>
            <a:off x="4761183" y="14935402"/>
            <a:ext cx="620620" cy="138501"/>
            <a:chOff x="4761183" y="14903081"/>
            <a:chExt cx="620620" cy="138501"/>
          </a:xfrm>
        </p:grpSpPr>
        <p:sp>
          <p:nvSpPr>
            <p:cNvPr id="253" name="Line 492">
              <a:extLst>
                <a:ext uri="{FF2B5EF4-FFF2-40B4-BE49-F238E27FC236}">
                  <a16:creationId xmlns:a16="http://schemas.microsoft.com/office/drawing/2014/main" id="{C15DE56B-585F-48A8-969C-BA4FAA7E8F13}"/>
                </a:ext>
              </a:extLst>
            </p:cNvPr>
            <p:cNvSpPr>
              <a:spLocks noChangeShapeType="1"/>
            </p:cNvSpPr>
            <p:nvPr/>
          </p:nvSpPr>
          <p:spPr bwMode="auto">
            <a:xfrm>
              <a:off x="4761183" y="14961891"/>
              <a:ext cx="180624" cy="0"/>
            </a:xfrm>
            <a:prstGeom prst="line">
              <a:avLst/>
            </a:prstGeom>
            <a:noFill/>
            <a:ln w="1588" cap="flat">
              <a:solidFill>
                <a:srgbClr val="FF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54" name="Oval 493">
              <a:extLst>
                <a:ext uri="{FF2B5EF4-FFF2-40B4-BE49-F238E27FC236}">
                  <a16:creationId xmlns:a16="http://schemas.microsoft.com/office/drawing/2014/main" id="{A1A75641-3BC9-40D2-B2F8-E9D1F60B34A5}"/>
                </a:ext>
              </a:extLst>
            </p:cNvPr>
            <p:cNvSpPr>
              <a:spLocks noChangeArrowheads="1"/>
            </p:cNvSpPr>
            <p:nvPr/>
          </p:nvSpPr>
          <p:spPr bwMode="auto">
            <a:xfrm>
              <a:off x="4815372" y="14923236"/>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5" name="Oval 494">
              <a:extLst>
                <a:ext uri="{FF2B5EF4-FFF2-40B4-BE49-F238E27FC236}">
                  <a16:creationId xmlns:a16="http://schemas.microsoft.com/office/drawing/2014/main" id="{CBAEDF84-7BA1-4BAC-BA17-ADC9E67B27A2}"/>
                </a:ext>
              </a:extLst>
            </p:cNvPr>
            <p:cNvSpPr>
              <a:spLocks noChangeArrowheads="1"/>
            </p:cNvSpPr>
            <p:nvPr/>
          </p:nvSpPr>
          <p:spPr bwMode="auto">
            <a:xfrm>
              <a:off x="4815372" y="14923236"/>
              <a:ext cx="66231" cy="85038"/>
            </a:xfrm>
            <a:prstGeom prst="ellipse">
              <a:avLst/>
            </a:prstGeom>
            <a:noFill/>
            <a:ln w="1588" cap="flat">
              <a:solidFill>
                <a:srgbClr val="FF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2" name="TextBox 231">
              <a:extLst>
                <a:ext uri="{FF2B5EF4-FFF2-40B4-BE49-F238E27FC236}">
                  <a16:creationId xmlns:a16="http://schemas.microsoft.com/office/drawing/2014/main" id="{7FB6AD5F-06F9-49E2-97E8-7A65A4703BC2}"/>
                </a:ext>
              </a:extLst>
            </p:cNvPr>
            <p:cNvSpPr txBox="1"/>
            <p:nvPr/>
          </p:nvSpPr>
          <p:spPr>
            <a:xfrm>
              <a:off x="4963236" y="14903081"/>
              <a:ext cx="418567" cy="138501"/>
            </a:xfrm>
            <a:prstGeom prst="rect">
              <a:avLst/>
            </a:prstGeom>
            <a:noFill/>
          </p:spPr>
          <p:txBody>
            <a:bodyPr wrap="none" lIns="0" tIns="0" rIns="0" bIns="0" rtlCol="0" anchor="ctr">
              <a:spAutoFit/>
            </a:bodyPr>
            <a:lstStyle/>
            <a:p>
              <a:r>
                <a:rPr lang="en-GB" sz="900" dirty="0"/>
                <a:t>3 mg/kg</a:t>
              </a:r>
            </a:p>
          </p:txBody>
        </p:sp>
      </p:grpSp>
      <p:grpSp>
        <p:nvGrpSpPr>
          <p:cNvPr id="37" name="Group 36">
            <a:extLst>
              <a:ext uri="{FF2B5EF4-FFF2-40B4-BE49-F238E27FC236}">
                <a16:creationId xmlns:a16="http://schemas.microsoft.com/office/drawing/2014/main" id="{4B85D6EC-C150-4E43-8A2A-F6FC77048EE8}"/>
              </a:ext>
            </a:extLst>
          </p:cNvPr>
          <p:cNvGrpSpPr/>
          <p:nvPr/>
        </p:nvGrpSpPr>
        <p:grpSpPr>
          <a:xfrm>
            <a:off x="4761183" y="15205515"/>
            <a:ext cx="620620" cy="138501"/>
            <a:chOff x="4761183" y="15140872"/>
            <a:chExt cx="620620" cy="138501"/>
          </a:xfrm>
        </p:grpSpPr>
        <p:sp>
          <p:nvSpPr>
            <p:cNvPr id="250" name="Line 489">
              <a:extLst>
                <a:ext uri="{FF2B5EF4-FFF2-40B4-BE49-F238E27FC236}">
                  <a16:creationId xmlns:a16="http://schemas.microsoft.com/office/drawing/2014/main" id="{12249610-8B20-47AB-8D46-6D5D51F54DE2}"/>
                </a:ext>
              </a:extLst>
            </p:cNvPr>
            <p:cNvSpPr>
              <a:spLocks noChangeShapeType="1"/>
            </p:cNvSpPr>
            <p:nvPr/>
          </p:nvSpPr>
          <p:spPr bwMode="auto">
            <a:xfrm>
              <a:off x="4761183" y="15209266"/>
              <a:ext cx="180624" cy="0"/>
            </a:xfrm>
            <a:prstGeom prst="line">
              <a:avLst/>
            </a:prstGeom>
            <a:noFill/>
            <a:ln w="1588" cap="flat">
              <a:solidFill>
                <a:srgbClr val="F74ED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51" name="Oval 490">
              <a:extLst>
                <a:ext uri="{FF2B5EF4-FFF2-40B4-BE49-F238E27FC236}">
                  <a16:creationId xmlns:a16="http://schemas.microsoft.com/office/drawing/2014/main" id="{F631297E-CEF5-4DA1-BD14-6082A2AD4FDC}"/>
                </a:ext>
              </a:extLst>
            </p:cNvPr>
            <p:cNvSpPr>
              <a:spLocks noChangeArrowheads="1"/>
            </p:cNvSpPr>
            <p:nvPr/>
          </p:nvSpPr>
          <p:spPr bwMode="auto">
            <a:xfrm>
              <a:off x="4815372" y="15162883"/>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2" name="Oval 491">
              <a:extLst>
                <a:ext uri="{FF2B5EF4-FFF2-40B4-BE49-F238E27FC236}">
                  <a16:creationId xmlns:a16="http://schemas.microsoft.com/office/drawing/2014/main" id="{8768B1F6-FD89-4F7E-92E0-DA5399B5A915}"/>
                </a:ext>
              </a:extLst>
            </p:cNvPr>
            <p:cNvSpPr>
              <a:spLocks noChangeArrowheads="1"/>
            </p:cNvSpPr>
            <p:nvPr/>
          </p:nvSpPr>
          <p:spPr bwMode="auto">
            <a:xfrm>
              <a:off x="4815372" y="15162883"/>
              <a:ext cx="66231" cy="85038"/>
            </a:xfrm>
            <a:prstGeom prst="ellipse">
              <a:avLst/>
            </a:prstGeom>
            <a:noFill/>
            <a:ln w="1588" cap="flat">
              <a:solidFill>
                <a:srgbClr val="F74E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3" name="TextBox 232">
              <a:extLst>
                <a:ext uri="{FF2B5EF4-FFF2-40B4-BE49-F238E27FC236}">
                  <a16:creationId xmlns:a16="http://schemas.microsoft.com/office/drawing/2014/main" id="{FCE5CDFD-DEEF-4835-9DCD-AE11BED8E022}"/>
                </a:ext>
              </a:extLst>
            </p:cNvPr>
            <p:cNvSpPr txBox="1"/>
            <p:nvPr/>
          </p:nvSpPr>
          <p:spPr>
            <a:xfrm>
              <a:off x="4963236" y="15140872"/>
              <a:ext cx="418567" cy="138501"/>
            </a:xfrm>
            <a:prstGeom prst="rect">
              <a:avLst/>
            </a:prstGeom>
            <a:noFill/>
          </p:spPr>
          <p:txBody>
            <a:bodyPr wrap="none" lIns="0" tIns="0" rIns="0" bIns="0" rtlCol="0" anchor="ctr">
              <a:spAutoFit/>
            </a:bodyPr>
            <a:lstStyle/>
            <a:p>
              <a:r>
                <a:rPr lang="en-GB" sz="900" dirty="0"/>
                <a:t>6 mg/kg</a:t>
              </a:r>
            </a:p>
          </p:txBody>
        </p:sp>
      </p:grpSp>
      <p:grpSp>
        <p:nvGrpSpPr>
          <p:cNvPr id="36" name="Group 35">
            <a:extLst>
              <a:ext uri="{FF2B5EF4-FFF2-40B4-BE49-F238E27FC236}">
                <a16:creationId xmlns:a16="http://schemas.microsoft.com/office/drawing/2014/main" id="{F7CECA33-93C5-4D14-BCE3-0B278FCC18BF}"/>
              </a:ext>
            </a:extLst>
          </p:cNvPr>
          <p:cNvGrpSpPr/>
          <p:nvPr/>
        </p:nvGrpSpPr>
        <p:grpSpPr>
          <a:xfrm>
            <a:off x="4761183" y="15475628"/>
            <a:ext cx="691565" cy="138501"/>
            <a:chOff x="4761183" y="15378664"/>
            <a:chExt cx="691565" cy="138501"/>
          </a:xfrm>
        </p:grpSpPr>
        <p:sp>
          <p:nvSpPr>
            <p:cNvPr id="238" name="Line 476">
              <a:extLst>
                <a:ext uri="{FF2B5EF4-FFF2-40B4-BE49-F238E27FC236}">
                  <a16:creationId xmlns:a16="http://schemas.microsoft.com/office/drawing/2014/main" id="{FBE1B879-989F-48F6-BCAA-0377B917C615}"/>
                </a:ext>
              </a:extLst>
            </p:cNvPr>
            <p:cNvSpPr>
              <a:spLocks noChangeShapeType="1"/>
            </p:cNvSpPr>
            <p:nvPr/>
          </p:nvSpPr>
          <p:spPr bwMode="auto">
            <a:xfrm>
              <a:off x="4761183" y="15433447"/>
              <a:ext cx="180624" cy="0"/>
            </a:xfrm>
            <a:prstGeom prst="line">
              <a:avLst/>
            </a:prstGeom>
            <a:noFill/>
            <a:ln w="1588" cap="flat">
              <a:solidFill>
                <a:srgbClr val="3232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9" name="Oval 477">
              <a:extLst>
                <a:ext uri="{FF2B5EF4-FFF2-40B4-BE49-F238E27FC236}">
                  <a16:creationId xmlns:a16="http://schemas.microsoft.com/office/drawing/2014/main" id="{1E9DFE6D-F8F6-4E93-8C79-21DD61408854}"/>
                </a:ext>
              </a:extLst>
            </p:cNvPr>
            <p:cNvSpPr>
              <a:spLocks noChangeArrowheads="1"/>
            </p:cNvSpPr>
            <p:nvPr/>
          </p:nvSpPr>
          <p:spPr bwMode="auto">
            <a:xfrm>
              <a:off x="4815372" y="15394797"/>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0" name="Oval 478">
              <a:extLst>
                <a:ext uri="{FF2B5EF4-FFF2-40B4-BE49-F238E27FC236}">
                  <a16:creationId xmlns:a16="http://schemas.microsoft.com/office/drawing/2014/main" id="{EA70C83F-39B1-4A4C-A3D5-747D4247A12F}"/>
                </a:ext>
              </a:extLst>
            </p:cNvPr>
            <p:cNvSpPr>
              <a:spLocks noChangeArrowheads="1"/>
            </p:cNvSpPr>
            <p:nvPr/>
          </p:nvSpPr>
          <p:spPr bwMode="auto">
            <a:xfrm>
              <a:off x="4815372" y="15394797"/>
              <a:ext cx="66231" cy="85038"/>
            </a:xfrm>
            <a:prstGeom prst="ellipse">
              <a:avLst/>
            </a:prstGeom>
            <a:noFill/>
            <a:ln w="1588" cap="flat">
              <a:solidFill>
                <a:srgbClr val="3232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4" name="TextBox 233">
              <a:extLst>
                <a:ext uri="{FF2B5EF4-FFF2-40B4-BE49-F238E27FC236}">
                  <a16:creationId xmlns:a16="http://schemas.microsoft.com/office/drawing/2014/main" id="{DF509205-FFCA-47DC-AE2E-BC49F606DB9F}"/>
                </a:ext>
              </a:extLst>
            </p:cNvPr>
            <p:cNvSpPr txBox="1"/>
            <p:nvPr/>
          </p:nvSpPr>
          <p:spPr>
            <a:xfrm>
              <a:off x="4963236" y="15378664"/>
              <a:ext cx="489512" cy="138501"/>
            </a:xfrm>
            <a:prstGeom prst="rect">
              <a:avLst/>
            </a:prstGeom>
            <a:noFill/>
          </p:spPr>
          <p:txBody>
            <a:bodyPr wrap="none" lIns="0" tIns="0" rIns="0" bIns="0" rtlCol="0" anchor="ctr">
              <a:spAutoFit/>
            </a:bodyPr>
            <a:lstStyle/>
            <a:p>
              <a:r>
                <a:rPr lang="en-GB" sz="900" dirty="0"/>
                <a:t>12 mg/kg</a:t>
              </a:r>
            </a:p>
          </p:txBody>
        </p:sp>
      </p:grpSp>
      <p:grpSp>
        <p:nvGrpSpPr>
          <p:cNvPr id="35" name="Group 34">
            <a:extLst>
              <a:ext uri="{FF2B5EF4-FFF2-40B4-BE49-F238E27FC236}">
                <a16:creationId xmlns:a16="http://schemas.microsoft.com/office/drawing/2014/main" id="{C7D6867D-EEC8-4321-AE61-6013B30378E5}"/>
              </a:ext>
            </a:extLst>
          </p:cNvPr>
          <p:cNvGrpSpPr/>
          <p:nvPr/>
        </p:nvGrpSpPr>
        <p:grpSpPr>
          <a:xfrm>
            <a:off x="4761183" y="15745741"/>
            <a:ext cx="691565" cy="138501"/>
            <a:chOff x="4761183" y="15616455"/>
            <a:chExt cx="691565" cy="138501"/>
          </a:xfrm>
        </p:grpSpPr>
        <p:sp>
          <p:nvSpPr>
            <p:cNvPr id="241" name="Line 479">
              <a:extLst>
                <a:ext uri="{FF2B5EF4-FFF2-40B4-BE49-F238E27FC236}">
                  <a16:creationId xmlns:a16="http://schemas.microsoft.com/office/drawing/2014/main" id="{D50B984B-3B87-4EE9-8D40-6E8BBBF253EA}"/>
                </a:ext>
              </a:extLst>
            </p:cNvPr>
            <p:cNvSpPr>
              <a:spLocks noChangeShapeType="1"/>
            </p:cNvSpPr>
            <p:nvPr/>
          </p:nvSpPr>
          <p:spPr bwMode="auto">
            <a:xfrm>
              <a:off x="4761183" y="15680822"/>
              <a:ext cx="180624" cy="0"/>
            </a:xfrm>
            <a:prstGeom prst="line">
              <a:avLst/>
            </a:prstGeom>
            <a:noFill/>
            <a:ln w="1588" cap="flat">
              <a:solidFill>
                <a:srgbClr val="00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42" name="Oval 480">
              <a:extLst>
                <a:ext uri="{FF2B5EF4-FFF2-40B4-BE49-F238E27FC236}">
                  <a16:creationId xmlns:a16="http://schemas.microsoft.com/office/drawing/2014/main" id="{7D5C2BC9-3B99-4E63-8B21-A4AC94E41903}"/>
                </a:ext>
              </a:extLst>
            </p:cNvPr>
            <p:cNvSpPr>
              <a:spLocks noChangeArrowheads="1"/>
            </p:cNvSpPr>
            <p:nvPr/>
          </p:nvSpPr>
          <p:spPr bwMode="auto">
            <a:xfrm>
              <a:off x="4815372" y="15634439"/>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3" name="Oval 482">
              <a:extLst>
                <a:ext uri="{FF2B5EF4-FFF2-40B4-BE49-F238E27FC236}">
                  <a16:creationId xmlns:a16="http://schemas.microsoft.com/office/drawing/2014/main" id="{1131C812-3AA7-43CA-ACAB-F812B0DB32E1}"/>
                </a:ext>
              </a:extLst>
            </p:cNvPr>
            <p:cNvSpPr>
              <a:spLocks noChangeArrowheads="1"/>
            </p:cNvSpPr>
            <p:nvPr/>
          </p:nvSpPr>
          <p:spPr bwMode="auto">
            <a:xfrm>
              <a:off x="4815372" y="15634439"/>
              <a:ext cx="66231" cy="85038"/>
            </a:xfrm>
            <a:prstGeom prst="ellipse">
              <a:avLst/>
            </a:prstGeom>
            <a:noFill/>
            <a:ln w="1588" cap="flat">
              <a:solidFill>
                <a:srgbClr val="00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5" name="TextBox 234">
              <a:extLst>
                <a:ext uri="{FF2B5EF4-FFF2-40B4-BE49-F238E27FC236}">
                  <a16:creationId xmlns:a16="http://schemas.microsoft.com/office/drawing/2014/main" id="{C2BBA6A7-456E-4B78-AED4-9D9ED2A462B6}"/>
                </a:ext>
              </a:extLst>
            </p:cNvPr>
            <p:cNvSpPr txBox="1"/>
            <p:nvPr/>
          </p:nvSpPr>
          <p:spPr>
            <a:xfrm>
              <a:off x="4963236" y="15616455"/>
              <a:ext cx="489512" cy="138501"/>
            </a:xfrm>
            <a:prstGeom prst="rect">
              <a:avLst/>
            </a:prstGeom>
            <a:noFill/>
          </p:spPr>
          <p:txBody>
            <a:bodyPr wrap="none" lIns="0" tIns="0" rIns="0" bIns="0" rtlCol="0" anchor="ctr">
              <a:spAutoFit/>
            </a:bodyPr>
            <a:lstStyle/>
            <a:p>
              <a:r>
                <a:rPr lang="en-GB" sz="900" dirty="0"/>
                <a:t>18 mg/kg</a:t>
              </a:r>
            </a:p>
          </p:txBody>
        </p:sp>
      </p:grpSp>
      <p:grpSp>
        <p:nvGrpSpPr>
          <p:cNvPr id="34" name="Group 33">
            <a:extLst>
              <a:ext uri="{FF2B5EF4-FFF2-40B4-BE49-F238E27FC236}">
                <a16:creationId xmlns:a16="http://schemas.microsoft.com/office/drawing/2014/main" id="{76504F58-DF19-4F7D-BE61-F950EE19FECC}"/>
              </a:ext>
            </a:extLst>
          </p:cNvPr>
          <p:cNvGrpSpPr/>
          <p:nvPr/>
        </p:nvGrpSpPr>
        <p:grpSpPr>
          <a:xfrm>
            <a:off x="4761183" y="16015854"/>
            <a:ext cx="691565" cy="138501"/>
            <a:chOff x="4761183" y="15854247"/>
            <a:chExt cx="691565" cy="138501"/>
          </a:xfrm>
        </p:grpSpPr>
        <p:sp>
          <p:nvSpPr>
            <p:cNvPr id="244" name="Line 483">
              <a:extLst>
                <a:ext uri="{FF2B5EF4-FFF2-40B4-BE49-F238E27FC236}">
                  <a16:creationId xmlns:a16="http://schemas.microsoft.com/office/drawing/2014/main" id="{C0ADA74D-1056-4A0F-B684-4F8AB755D829}"/>
                </a:ext>
              </a:extLst>
            </p:cNvPr>
            <p:cNvSpPr>
              <a:spLocks noChangeShapeType="1"/>
            </p:cNvSpPr>
            <p:nvPr/>
          </p:nvSpPr>
          <p:spPr bwMode="auto">
            <a:xfrm>
              <a:off x="4761183" y="15912736"/>
              <a:ext cx="180624" cy="0"/>
            </a:xfrm>
            <a:prstGeom prst="line">
              <a:avLst/>
            </a:prstGeom>
            <a:noFill/>
            <a:ln w="1588" cap="flat">
              <a:solidFill>
                <a:srgbClr val="55A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45" name="Oval 484">
              <a:extLst>
                <a:ext uri="{FF2B5EF4-FFF2-40B4-BE49-F238E27FC236}">
                  <a16:creationId xmlns:a16="http://schemas.microsoft.com/office/drawing/2014/main" id="{4E537764-C8D9-4659-96CA-4B7BDA9F1426}"/>
                </a:ext>
              </a:extLst>
            </p:cNvPr>
            <p:cNvSpPr>
              <a:spLocks noChangeArrowheads="1"/>
            </p:cNvSpPr>
            <p:nvPr/>
          </p:nvSpPr>
          <p:spPr bwMode="auto">
            <a:xfrm>
              <a:off x="4815372" y="15874086"/>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6" name="Oval 485">
              <a:extLst>
                <a:ext uri="{FF2B5EF4-FFF2-40B4-BE49-F238E27FC236}">
                  <a16:creationId xmlns:a16="http://schemas.microsoft.com/office/drawing/2014/main" id="{7D10D1E3-6D94-4E37-B2FA-97C02BE53090}"/>
                </a:ext>
              </a:extLst>
            </p:cNvPr>
            <p:cNvSpPr>
              <a:spLocks noChangeArrowheads="1"/>
            </p:cNvSpPr>
            <p:nvPr/>
          </p:nvSpPr>
          <p:spPr bwMode="auto">
            <a:xfrm>
              <a:off x="4815372" y="15874086"/>
              <a:ext cx="66231" cy="85038"/>
            </a:xfrm>
            <a:prstGeom prst="ellipse">
              <a:avLst/>
            </a:prstGeom>
            <a:noFill/>
            <a:ln w="1588" cap="flat">
              <a:solidFill>
                <a:srgbClr val="55A0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6" name="TextBox 235">
              <a:extLst>
                <a:ext uri="{FF2B5EF4-FFF2-40B4-BE49-F238E27FC236}">
                  <a16:creationId xmlns:a16="http://schemas.microsoft.com/office/drawing/2014/main" id="{D708095C-393A-40DA-919C-51A9FCB509D8}"/>
                </a:ext>
              </a:extLst>
            </p:cNvPr>
            <p:cNvSpPr txBox="1"/>
            <p:nvPr/>
          </p:nvSpPr>
          <p:spPr>
            <a:xfrm>
              <a:off x="4963236" y="15854247"/>
              <a:ext cx="489512" cy="138501"/>
            </a:xfrm>
            <a:prstGeom prst="rect">
              <a:avLst/>
            </a:prstGeom>
            <a:noFill/>
          </p:spPr>
          <p:txBody>
            <a:bodyPr wrap="none" lIns="0" tIns="0" rIns="0" bIns="0" rtlCol="0" anchor="ctr">
              <a:spAutoFit/>
            </a:bodyPr>
            <a:lstStyle/>
            <a:p>
              <a:r>
                <a:rPr lang="en-GB" sz="900" dirty="0"/>
                <a:t>24 mg/kg</a:t>
              </a:r>
            </a:p>
          </p:txBody>
        </p:sp>
      </p:grpSp>
      <p:grpSp>
        <p:nvGrpSpPr>
          <p:cNvPr id="33" name="Group 32">
            <a:extLst>
              <a:ext uri="{FF2B5EF4-FFF2-40B4-BE49-F238E27FC236}">
                <a16:creationId xmlns:a16="http://schemas.microsoft.com/office/drawing/2014/main" id="{B67A5919-E47A-4A39-A404-0B30A54AF99D}"/>
              </a:ext>
            </a:extLst>
          </p:cNvPr>
          <p:cNvGrpSpPr/>
          <p:nvPr/>
        </p:nvGrpSpPr>
        <p:grpSpPr>
          <a:xfrm>
            <a:off x="4761183" y="16285968"/>
            <a:ext cx="691565" cy="138501"/>
            <a:chOff x="4761183" y="16285968"/>
            <a:chExt cx="691565" cy="138501"/>
          </a:xfrm>
        </p:grpSpPr>
        <p:sp>
          <p:nvSpPr>
            <p:cNvPr id="247" name="Line 486">
              <a:extLst>
                <a:ext uri="{FF2B5EF4-FFF2-40B4-BE49-F238E27FC236}">
                  <a16:creationId xmlns:a16="http://schemas.microsoft.com/office/drawing/2014/main" id="{50CF6521-36E9-4F25-AE33-ABE72B3203CC}"/>
                </a:ext>
              </a:extLst>
            </p:cNvPr>
            <p:cNvSpPr>
              <a:spLocks noChangeShapeType="1"/>
            </p:cNvSpPr>
            <p:nvPr/>
          </p:nvSpPr>
          <p:spPr bwMode="auto">
            <a:xfrm>
              <a:off x="4761183" y="16346303"/>
              <a:ext cx="180624"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48" name="Oval 487">
              <a:extLst>
                <a:ext uri="{FF2B5EF4-FFF2-40B4-BE49-F238E27FC236}">
                  <a16:creationId xmlns:a16="http://schemas.microsoft.com/office/drawing/2014/main" id="{0F1EE84B-E94A-4DEA-8460-278940F83BB7}"/>
                </a:ext>
              </a:extLst>
            </p:cNvPr>
            <p:cNvSpPr>
              <a:spLocks noChangeArrowheads="1"/>
            </p:cNvSpPr>
            <p:nvPr/>
          </p:nvSpPr>
          <p:spPr bwMode="auto">
            <a:xfrm>
              <a:off x="4815372" y="16307648"/>
              <a:ext cx="66231" cy="85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9" name="Oval 488">
              <a:extLst>
                <a:ext uri="{FF2B5EF4-FFF2-40B4-BE49-F238E27FC236}">
                  <a16:creationId xmlns:a16="http://schemas.microsoft.com/office/drawing/2014/main" id="{15055579-B3E7-4BB7-AC81-9A213E531AEC}"/>
                </a:ext>
              </a:extLst>
            </p:cNvPr>
            <p:cNvSpPr>
              <a:spLocks noChangeArrowheads="1"/>
            </p:cNvSpPr>
            <p:nvPr/>
          </p:nvSpPr>
          <p:spPr bwMode="auto">
            <a:xfrm>
              <a:off x="4815372" y="16307648"/>
              <a:ext cx="66231" cy="85038"/>
            </a:xfrm>
            <a:prstGeom prst="ellipse">
              <a:avLst/>
            </a:prstGeom>
            <a:noFill/>
            <a:ln w="15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37" name="TextBox 236">
              <a:extLst>
                <a:ext uri="{FF2B5EF4-FFF2-40B4-BE49-F238E27FC236}">
                  <a16:creationId xmlns:a16="http://schemas.microsoft.com/office/drawing/2014/main" id="{2EB23645-590F-4B74-AC1D-F15E17E69BAD}"/>
                </a:ext>
              </a:extLst>
            </p:cNvPr>
            <p:cNvSpPr txBox="1"/>
            <p:nvPr/>
          </p:nvSpPr>
          <p:spPr>
            <a:xfrm>
              <a:off x="4963236" y="16285968"/>
              <a:ext cx="489512" cy="138501"/>
            </a:xfrm>
            <a:prstGeom prst="rect">
              <a:avLst/>
            </a:prstGeom>
            <a:noFill/>
          </p:spPr>
          <p:txBody>
            <a:bodyPr wrap="none" lIns="0" tIns="0" rIns="0" bIns="0" rtlCol="0" anchor="ctr">
              <a:spAutoFit/>
            </a:bodyPr>
            <a:lstStyle/>
            <a:p>
              <a:r>
                <a:rPr lang="en-GB" sz="900" dirty="0"/>
                <a:t>36 mg/kg</a:t>
              </a:r>
            </a:p>
          </p:txBody>
        </p:sp>
      </p:grpSp>
      <p:sp>
        <p:nvSpPr>
          <p:cNvPr id="3948" name="TextBox 4016">
            <a:extLst>
              <a:ext uri="{FF2B5EF4-FFF2-40B4-BE49-F238E27FC236}">
                <a16:creationId xmlns:a16="http://schemas.microsoft.com/office/drawing/2014/main" id="{C4B581F4-6555-4374-877B-D47645913032}"/>
              </a:ext>
            </a:extLst>
          </p:cNvPr>
          <p:cNvSpPr txBox="1"/>
          <p:nvPr/>
        </p:nvSpPr>
        <p:spPr>
          <a:xfrm>
            <a:off x="16171662" y="11005649"/>
            <a:ext cx="3320768" cy="307777"/>
          </a:xfrm>
          <a:prstGeom prst="rect">
            <a:avLst/>
          </a:prstGeom>
          <a:solidFill>
            <a:schemeClr val="bg1"/>
          </a:solidFill>
        </p:spPr>
        <p:txBody>
          <a:bodyPr wrap="square" lIns="0" tIns="0" rIns="0" bIns="0" rtlCol="0">
            <a:spAutoFit/>
          </a:bodyPr>
          <a:lstStyle>
            <a:defPPr>
              <a:defRPr lang="en-US"/>
            </a:defPPr>
            <a:lvl1pPr marL="0" algn="l" defTabSz="878846" rtl="0" eaLnBrk="1" latinLnBrk="0" hangingPunct="1">
              <a:defRPr sz="1737" kern="1200">
                <a:solidFill>
                  <a:schemeClr val="tx1"/>
                </a:solidFill>
                <a:latin typeface="+mn-lt"/>
                <a:ea typeface="+mn-ea"/>
                <a:cs typeface="+mn-cs"/>
              </a:defRPr>
            </a:lvl1pPr>
            <a:lvl2pPr marL="439423" algn="l" defTabSz="878846" rtl="0" eaLnBrk="1" latinLnBrk="0" hangingPunct="1">
              <a:defRPr sz="1737" kern="1200">
                <a:solidFill>
                  <a:schemeClr val="tx1"/>
                </a:solidFill>
                <a:latin typeface="+mn-lt"/>
                <a:ea typeface="+mn-ea"/>
                <a:cs typeface="+mn-cs"/>
              </a:defRPr>
            </a:lvl2pPr>
            <a:lvl3pPr marL="878846" algn="l" defTabSz="878846" rtl="0" eaLnBrk="1" latinLnBrk="0" hangingPunct="1">
              <a:defRPr sz="1737" kern="1200">
                <a:solidFill>
                  <a:schemeClr val="tx1"/>
                </a:solidFill>
                <a:latin typeface="+mn-lt"/>
                <a:ea typeface="+mn-ea"/>
                <a:cs typeface="+mn-cs"/>
              </a:defRPr>
            </a:lvl3pPr>
            <a:lvl4pPr marL="1318268" algn="l" defTabSz="878846" rtl="0" eaLnBrk="1" latinLnBrk="0" hangingPunct="1">
              <a:defRPr sz="1737" kern="1200">
                <a:solidFill>
                  <a:schemeClr val="tx1"/>
                </a:solidFill>
                <a:latin typeface="+mn-lt"/>
                <a:ea typeface="+mn-ea"/>
                <a:cs typeface="+mn-cs"/>
              </a:defRPr>
            </a:lvl4pPr>
            <a:lvl5pPr marL="1757690" algn="l" defTabSz="878846" rtl="0" eaLnBrk="1" latinLnBrk="0" hangingPunct="1">
              <a:defRPr sz="1737" kern="1200">
                <a:solidFill>
                  <a:schemeClr val="tx1"/>
                </a:solidFill>
                <a:latin typeface="+mn-lt"/>
                <a:ea typeface="+mn-ea"/>
                <a:cs typeface="+mn-cs"/>
              </a:defRPr>
            </a:lvl5pPr>
            <a:lvl6pPr marL="2197114" algn="l" defTabSz="878846" rtl="0" eaLnBrk="1" latinLnBrk="0" hangingPunct="1">
              <a:defRPr sz="1737" kern="1200">
                <a:solidFill>
                  <a:schemeClr val="tx1"/>
                </a:solidFill>
                <a:latin typeface="+mn-lt"/>
                <a:ea typeface="+mn-ea"/>
                <a:cs typeface="+mn-cs"/>
              </a:defRPr>
            </a:lvl6pPr>
            <a:lvl7pPr marL="2636537" algn="l" defTabSz="878846" rtl="0" eaLnBrk="1" latinLnBrk="0" hangingPunct="1">
              <a:defRPr sz="1737" kern="1200">
                <a:solidFill>
                  <a:schemeClr val="tx1"/>
                </a:solidFill>
                <a:latin typeface="+mn-lt"/>
                <a:ea typeface="+mn-ea"/>
                <a:cs typeface="+mn-cs"/>
              </a:defRPr>
            </a:lvl7pPr>
            <a:lvl8pPr marL="3075959" algn="l" defTabSz="878846" rtl="0" eaLnBrk="1" latinLnBrk="0" hangingPunct="1">
              <a:defRPr sz="1737" kern="1200">
                <a:solidFill>
                  <a:schemeClr val="tx1"/>
                </a:solidFill>
                <a:latin typeface="+mn-lt"/>
                <a:ea typeface="+mn-ea"/>
                <a:cs typeface="+mn-cs"/>
              </a:defRPr>
            </a:lvl8pPr>
            <a:lvl9pPr marL="3515381" algn="l" defTabSz="878846" rtl="0" eaLnBrk="1" latinLnBrk="0" hangingPunct="1">
              <a:defRPr sz="1737" kern="1200">
                <a:solidFill>
                  <a:schemeClr val="tx1"/>
                </a:solidFill>
                <a:latin typeface="+mn-lt"/>
                <a:ea typeface="+mn-ea"/>
                <a:cs typeface="+mn-cs"/>
              </a:defRPr>
            </a:lvl9pPr>
          </a:lstStyle>
          <a:p>
            <a:r>
              <a:rPr lang="en-US" sz="1000" b="1" dirty="0"/>
              <a:t>b) High systemic exposure to BI 765063 (≥100 µg/mL at Cycle 1 Day 15)</a:t>
            </a:r>
          </a:p>
        </p:txBody>
      </p:sp>
    </p:spTree>
    <p:extLst>
      <p:ext uri="{BB962C8B-B14F-4D97-AF65-F5344CB8AC3E}">
        <p14:creationId xmlns:p14="http://schemas.microsoft.com/office/powerpoint/2010/main" val="2476550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b198e96-38c9-446a-9800-9d13dcbf6494"/>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FF9900"/>
      </a:accent1>
      <a:accent2>
        <a:srgbClr val="9D9FA2"/>
      </a:accent2>
      <a:accent3>
        <a:srgbClr val="0066CC"/>
      </a:accent3>
      <a:accent4>
        <a:srgbClr val="00397E"/>
      </a:accent4>
      <a:accent5>
        <a:srgbClr val="FF0000"/>
      </a:accent5>
      <a:accent6>
        <a:srgbClr val="00993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b6decfd-24bf-4171-ba15-8a45e2881bdf" xsi:nil="true"/>
    <lcf76f155ced4ddcb4097134ff3c332f xmlns="e0fcdfff-d69e-4c31-a118-f46ad066acb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A14FA10BE434EA6AF4E9D7D95326E" ma:contentTypeVersion="15" ma:contentTypeDescription="Create a new document." ma:contentTypeScope="" ma:versionID="13604a0d501e78d8c8206ca90a42350b">
  <xsd:schema xmlns:xsd="http://www.w3.org/2001/XMLSchema" xmlns:xs="http://www.w3.org/2001/XMLSchema" xmlns:p="http://schemas.microsoft.com/office/2006/metadata/properties" xmlns:ns2="c39e88d1-96ce-4e71-88c0-ef978a3d6e42" xmlns:ns3="e0fcdfff-d69e-4c31-a118-f46ad066acb1" xmlns:ns4="7b6decfd-24bf-4171-ba15-8a45e2881bdf" targetNamespace="http://schemas.microsoft.com/office/2006/metadata/properties" ma:root="true" ma:fieldsID="f02976edc2e340894675de79b8b27f48" ns2:_="" ns3:_="" ns4:_="">
    <xsd:import namespace="c39e88d1-96ce-4e71-88c0-ef978a3d6e42"/>
    <xsd:import namespace="e0fcdfff-d69e-4c31-a118-f46ad066acb1"/>
    <xsd:import namespace="7b6decfd-24bf-4171-ba15-8a45e2881b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88d1-96ce-4e71-88c0-ef978a3d6e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fcdfff-d69e-4c31-a118-f46ad066acb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d7982c-175e-46b2-a0ea-bb1f3350d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6decfd-24bf-4171-ba15-8a45e2881bd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8bb53ef-8e31-40de-9fa8-ab151a806fc3}" ma:internalName="TaxCatchAll" ma:showField="CatchAllData" ma:web="7b6decfd-24bf-4171-ba15-8a45e2881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4BE3B1-4FB4-40EE-A7BA-878BA0DD1EEC}">
  <ds:schemaRefs>
    <ds:schemaRef ds:uri="http://schemas.microsoft.com/sharepoint/v3/contenttype/forms"/>
  </ds:schemaRefs>
</ds:datastoreItem>
</file>

<file path=customXml/itemProps2.xml><?xml version="1.0" encoding="utf-8"?>
<ds:datastoreItem xmlns:ds="http://schemas.openxmlformats.org/officeDocument/2006/customXml" ds:itemID="{099A9FCA-2997-4ACA-8FAA-1F8CDCD9B2E5}">
  <ds:schemaRefs>
    <ds:schemaRef ds:uri="30e4bb1b-2a5b-4115-a95e-0f3d56b8156b"/>
    <ds:schemaRef ds:uri="7b6decfd-24bf-4171-ba15-8a45e2881bdf"/>
    <ds:schemaRef ds:uri="854c0f41-8fcd-4e9f-878b-1c70e66b0b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5D8158-2E80-45DB-9219-7538DC7369C4}"/>
</file>

<file path=docProps/app.xml><?xml version="1.0" encoding="utf-8"?>
<Properties xmlns="http://schemas.openxmlformats.org/officeDocument/2006/extended-properties" xmlns:vt="http://schemas.openxmlformats.org/officeDocument/2006/docPropsVTypes">
  <Template>BI Template (Orange) 2017</Template>
  <TotalTime>1</TotalTime>
  <Words>2039</Words>
  <Application>Microsoft Office PowerPoint</Application>
  <PresentationFormat>Personnalisé</PresentationFormat>
  <Paragraphs>462</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Office Theme</vt:lpstr>
      <vt:lpstr>Présentation PowerPoint</vt:lpstr>
    </vt:vector>
  </TitlesOfParts>
  <Company>KnowledgePoint360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Barlow</dc:creator>
  <cp:lastModifiedBy>Sylvie Détry</cp:lastModifiedBy>
  <cp:revision>267</cp:revision>
  <cp:lastPrinted>2018-11-05T09:54:28Z</cp:lastPrinted>
  <dcterms:created xsi:type="dcterms:W3CDTF">2014-04-16T14:27:24Z</dcterms:created>
  <dcterms:modified xsi:type="dcterms:W3CDTF">2022-04-21T12:37:34Z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0x010100D68A14FA10BE434EA6AF4E9D7D95326E</vt:lpwstr>
  </property>
  <property fmtid="{D5CDD505-2E9C-101B-9397-08002B2CF9AE}" pid="3" name="MediaServiceImageTags">
    <vt:lpwstr/>
  </property>
</Properties>
</file>